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sldIdLst>
    <p:sldId id="256" r:id="rId3"/>
    <p:sldId id="272" r:id="rId4"/>
    <p:sldId id="262" r:id="rId5"/>
    <p:sldId id="278" r:id="rId6"/>
    <p:sldId id="259" r:id="rId7"/>
    <p:sldId id="273" r:id="rId8"/>
    <p:sldId id="274" r:id="rId9"/>
    <p:sldId id="261" r:id="rId10"/>
    <p:sldId id="263" r:id="rId11"/>
    <p:sldId id="266" r:id="rId12"/>
    <p:sldId id="276" r:id="rId13"/>
    <p:sldId id="264" r:id="rId14"/>
    <p:sldId id="277" r:id="rId15"/>
    <p:sldId id="265" r:id="rId16"/>
    <p:sldId id="267" r:id="rId17"/>
    <p:sldId id="268" r:id="rId18"/>
    <p:sldId id="269" r:id="rId19"/>
    <p:sldId id="270" r:id="rId20"/>
    <p:sldId id="280" r:id="rId21"/>
    <p:sldId id="279" r:id="rId22"/>
    <p:sldId id="275" r:id="rId23"/>
    <p:sldId id="281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yag" initials="P" lastIdx="1" clrIdx="0">
    <p:extLst>
      <p:ext uri="{19B8F6BF-5375-455C-9EA6-DF929625EA0E}">
        <p15:presenceInfo xmlns:p15="http://schemas.microsoft.com/office/powerpoint/2012/main" userId="d2d314a4e40d91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EBC"/>
    <a:srgbClr val="00B5C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2d314a4e40d91ba" providerId="LiveId" clId="{15781D82-DF6B-4AD7-8B1E-6534BDA1DAE1}"/>
    <pc:docChg chg="undo custSel addSld delSld modSld sldOrd">
      <pc:chgData name="" userId="d2d314a4e40d91ba" providerId="LiveId" clId="{15781D82-DF6B-4AD7-8B1E-6534BDA1DAE1}" dt="2023-01-31T21:00:40.430" v="534" actId="20577"/>
      <pc:docMkLst>
        <pc:docMk/>
      </pc:docMkLst>
      <pc:sldChg chg="modSp">
        <pc:chgData name="" userId="d2d314a4e40d91ba" providerId="LiveId" clId="{15781D82-DF6B-4AD7-8B1E-6534BDA1DAE1}" dt="2023-01-31T20:29:35.699" v="283"/>
        <pc:sldMkLst>
          <pc:docMk/>
          <pc:sldMk cId="415582090" sldId="256"/>
        </pc:sldMkLst>
        <pc:spChg chg="mod">
          <ac:chgData name="" userId="d2d314a4e40d91ba" providerId="LiveId" clId="{15781D82-DF6B-4AD7-8B1E-6534BDA1DAE1}" dt="2023-01-31T20:29:35.699" v="283"/>
          <ac:spMkLst>
            <pc:docMk/>
            <pc:sldMk cId="415582090" sldId="256"/>
            <ac:spMk id="2" creationId="{F86F9767-0438-FC48-3C98-AD25D9E00FB2}"/>
          </ac:spMkLst>
        </pc:spChg>
        <pc:spChg chg="mod">
          <ac:chgData name="" userId="d2d314a4e40d91ba" providerId="LiveId" clId="{15781D82-DF6B-4AD7-8B1E-6534BDA1DAE1}" dt="2023-01-31T20:29:35.699" v="283"/>
          <ac:spMkLst>
            <pc:docMk/>
            <pc:sldMk cId="415582090" sldId="256"/>
            <ac:spMk id="3" creationId="{32CF5E00-585E-1FC3-7E84-0B7DD8FEDCBA}"/>
          </ac:spMkLst>
        </pc:spChg>
      </pc:sldChg>
      <pc:sldChg chg="addSp delSp modSp">
        <pc:chgData name="" userId="d2d314a4e40d91ba" providerId="LiveId" clId="{15781D82-DF6B-4AD7-8B1E-6534BDA1DAE1}" dt="2023-01-31T19:38:11.483" v="118"/>
        <pc:sldMkLst>
          <pc:docMk/>
          <pc:sldMk cId="3972302662" sldId="257"/>
        </pc:sldMkLst>
        <pc:picChg chg="add del mod">
          <ac:chgData name="" userId="d2d314a4e40d91ba" providerId="LiveId" clId="{15781D82-DF6B-4AD7-8B1E-6534BDA1DAE1}" dt="2023-01-31T19:38:11.483" v="118"/>
          <ac:picMkLst>
            <pc:docMk/>
            <pc:sldMk cId="3972302662" sldId="257"/>
            <ac:picMk id="4" creationId="{FE09DF8C-BE32-4A7B-BF94-99AB94A2ABCF}"/>
          </ac:picMkLst>
        </pc:picChg>
      </pc:sldChg>
      <pc:sldChg chg="delSp modSp del">
        <pc:chgData name="" userId="d2d314a4e40d91ba" providerId="LiveId" clId="{15781D82-DF6B-4AD7-8B1E-6534BDA1DAE1}" dt="2023-01-31T19:57:03.619" v="204" actId="2696"/>
        <pc:sldMkLst>
          <pc:docMk/>
          <pc:sldMk cId="3382488722" sldId="258"/>
        </pc:sldMkLst>
        <pc:spChg chg="mod">
          <ac:chgData name="" userId="d2d314a4e40d91ba" providerId="LiveId" clId="{15781D82-DF6B-4AD7-8B1E-6534BDA1DAE1}" dt="2023-01-31T19:53:35.099" v="168"/>
          <ac:spMkLst>
            <pc:docMk/>
            <pc:sldMk cId="3382488722" sldId="258"/>
            <ac:spMk id="2" creationId="{2AE6282D-F25F-C1F6-175C-E7F56E0684B5}"/>
          </ac:spMkLst>
        </pc:spChg>
        <pc:spChg chg="mod">
          <ac:chgData name="" userId="d2d314a4e40d91ba" providerId="LiveId" clId="{15781D82-DF6B-4AD7-8B1E-6534BDA1DAE1}" dt="2023-01-31T19:54:16.683" v="175"/>
          <ac:spMkLst>
            <pc:docMk/>
            <pc:sldMk cId="3382488722" sldId="258"/>
            <ac:spMk id="3" creationId="{5E5F4B6E-2CD2-ED5A-3E89-3DAA1E3F8B55}"/>
          </ac:spMkLst>
        </pc:spChg>
        <pc:spChg chg="mod">
          <ac:chgData name="" userId="d2d314a4e40d91ba" providerId="LiveId" clId="{15781D82-DF6B-4AD7-8B1E-6534BDA1DAE1}" dt="2023-01-31T19:54:44.373" v="178"/>
          <ac:spMkLst>
            <pc:docMk/>
            <pc:sldMk cId="3382488722" sldId="258"/>
            <ac:spMk id="4" creationId="{DAC404D3-B8E1-376C-2E5B-0116BEE2C4F0}"/>
          </ac:spMkLst>
        </pc:spChg>
        <pc:spChg chg="del mod">
          <ac:chgData name="" userId="d2d314a4e40d91ba" providerId="LiveId" clId="{15781D82-DF6B-4AD7-8B1E-6534BDA1DAE1}" dt="2023-01-31T19:56:59.536" v="203"/>
          <ac:spMkLst>
            <pc:docMk/>
            <pc:sldMk cId="3382488722" sldId="258"/>
            <ac:spMk id="5" creationId="{BC1E4434-871E-CF99-365B-759174A52D5C}"/>
          </ac:spMkLst>
        </pc:spChg>
        <pc:spChg chg="mod">
          <ac:chgData name="" userId="d2d314a4e40d91ba" providerId="LiveId" clId="{15781D82-DF6B-4AD7-8B1E-6534BDA1DAE1}" dt="2023-01-31T19:55:20.395" v="186"/>
          <ac:spMkLst>
            <pc:docMk/>
            <pc:sldMk cId="3382488722" sldId="258"/>
            <ac:spMk id="6" creationId="{42C5E7DA-4A0E-1366-FA99-CF16A211D6F9}"/>
          </ac:spMkLst>
        </pc:spChg>
        <pc:picChg chg="del mod">
          <ac:chgData name="" userId="d2d314a4e40d91ba" providerId="LiveId" clId="{15781D82-DF6B-4AD7-8B1E-6534BDA1DAE1}" dt="2023-01-31T19:29:49.576" v="21"/>
          <ac:picMkLst>
            <pc:docMk/>
            <pc:sldMk cId="3382488722" sldId="258"/>
            <ac:picMk id="1028" creationId="{0F110C62-5771-7197-38B3-0B83383072EF}"/>
          </ac:picMkLst>
        </pc:picChg>
      </pc:sldChg>
      <pc:sldChg chg="modSp">
        <pc:chgData name="" userId="d2d314a4e40d91ba" providerId="LiveId" clId="{15781D82-DF6B-4AD7-8B1E-6534BDA1DAE1}" dt="2023-01-31T20:29:35.699" v="283"/>
        <pc:sldMkLst>
          <pc:docMk/>
          <pc:sldMk cId="2113380725" sldId="259"/>
        </pc:sldMkLst>
        <pc:spChg chg="mod">
          <ac:chgData name="" userId="d2d314a4e40d91ba" providerId="LiveId" clId="{15781D82-DF6B-4AD7-8B1E-6534BDA1DAE1}" dt="2023-01-31T20:29:35.699" v="283"/>
          <ac:spMkLst>
            <pc:docMk/>
            <pc:sldMk cId="2113380725" sldId="259"/>
            <ac:spMk id="2" creationId="{1F665B18-5552-FB50-990D-86D378D2C388}"/>
          </ac:spMkLst>
        </pc:spChg>
        <pc:spChg chg="mod">
          <ac:chgData name="" userId="d2d314a4e40d91ba" providerId="LiveId" clId="{15781D82-DF6B-4AD7-8B1E-6534BDA1DAE1}" dt="2023-01-31T20:01:45.502" v="207" actId="113"/>
          <ac:spMkLst>
            <pc:docMk/>
            <pc:sldMk cId="2113380725" sldId="259"/>
            <ac:spMk id="6" creationId="{A70DC5A4-EC6F-C6EF-12AC-B3AAF5CBE979}"/>
          </ac:spMkLst>
        </pc:spChg>
      </pc:sldChg>
      <pc:sldChg chg="addSp delSp modSp ord">
        <pc:chgData name="" userId="d2d314a4e40d91ba" providerId="LiveId" clId="{15781D82-DF6B-4AD7-8B1E-6534BDA1DAE1}" dt="2023-01-31T19:42:52.128" v="124" actId="207"/>
        <pc:sldMkLst>
          <pc:docMk/>
          <pc:sldMk cId="1254352560" sldId="262"/>
        </pc:sldMkLst>
        <pc:spChg chg="mod">
          <ac:chgData name="" userId="d2d314a4e40d91ba" providerId="LiveId" clId="{15781D82-DF6B-4AD7-8B1E-6534BDA1DAE1}" dt="2023-01-31T19:42:52.128" v="124" actId="207"/>
          <ac:spMkLst>
            <pc:docMk/>
            <pc:sldMk cId="1254352560" sldId="262"/>
            <ac:spMk id="3" creationId="{1EE80277-7096-3EB5-C824-7BC4BF746BAC}"/>
          </ac:spMkLst>
        </pc:spChg>
        <pc:picChg chg="del">
          <ac:chgData name="" userId="d2d314a4e40d91ba" providerId="LiveId" clId="{15781D82-DF6B-4AD7-8B1E-6534BDA1DAE1}" dt="2023-01-31T19:30:08.751" v="23"/>
          <ac:picMkLst>
            <pc:docMk/>
            <pc:sldMk cId="1254352560" sldId="262"/>
            <ac:picMk id="4" creationId="{00B126F9-9CED-CE26-02A8-52445711CD21}"/>
          </ac:picMkLst>
        </pc:picChg>
        <pc:picChg chg="add del mod">
          <ac:chgData name="" userId="d2d314a4e40d91ba" providerId="LiveId" clId="{15781D82-DF6B-4AD7-8B1E-6534BDA1DAE1}" dt="2023-01-31T19:31:45.790" v="36"/>
          <ac:picMkLst>
            <pc:docMk/>
            <pc:sldMk cId="1254352560" sldId="262"/>
            <ac:picMk id="6" creationId="{91633979-0EE5-43BF-89DC-47297B1270E2}"/>
          </ac:picMkLst>
        </pc:picChg>
        <pc:picChg chg="add del mod ord">
          <ac:chgData name="" userId="d2d314a4e40d91ba" providerId="LiveId" clId="{15781D82-DF6B-4AD7-8B1E-6534BDA1DAE1}" dt="2023-01-31T19:34:30.845" v="70"/>
          <ac:picMkLst>
            <pc:docMk/>
            <pc:sldMk cId="1254352560" sldId="262"/>
            <ac:picMk id="8" creationId="{5644E971-9A10-4D25-9443-1E974D3F9B48}"/>
          </ac:picMkLst>
        </pc:picChg>
        <pc:picChg chg="add mod ord modCrop">
          <ac:chgData name="" userId="d2d314a4e40d91ba" providerId="LiveId" clId="{15781D82-DF6B-4AD7-8B1E-6534BDA1DAE1}" dt="2023-01-31T19:42:34.450" v="123" actId="1076"/>
          <ac:picMkLst>
            <pc:docMk/>
            <pc:sldMk cId="1254352560" sldId="262"/>
            <ac:picMk id="10" creationId="{48D5BE45-A99C-4A4B-8688-559E752DD7A5}"/>
          </ac:picMkLst>
        </pc:picChg>
      </pc:sldChg>
      <pc:sldChg chg="ord">
        <pc:chgData name="" userId="d2d314a4e40d91ba" providerId="LiveId" clId="{15781D82-DF6B-4AD7-8B1E-6534BDA1DAE1}" dt="2023-01-31T20:58:30.103" v="518"/>
        <pc:sldMkLst>
          <pc:docMk/>
          <pc:sldMk cId="1043306295" sldId="266"/>
        </pc:sldMkLst>
      </pc:sldChg>
      <pc:sldChg chg="modSp">
        <pc:chgData name="" userId="d2d314a4e40d91ba" providerId="LiveId" clId="{15781D82-DF6B-4AD7-8B1E-6534BDA1DAE1}" dt="2023-01-31T20:35:03.295" v="309" actId="207"/>
        <pc:sldMkLst>
          <pc:docMk/>
          <pc:sldMk cId="1958939162" sldId="267"/>
        </pc:sldMkLst>
        <pc:spChg chg="mod">
          <ac:chgData name="" userId="d2d314a4e40d91ba" providerId="LiveId" clId="{15781D82-DF6B-4AD7-8B1E-6534BDA1DAE1}" dt="2023-01-31T20:35:03.295" v="309" actId="207"/>
          <ac:spMkLst>
            <pc:docMk/>
            <pc:sldMk cId="1958939162" sldId="267"/>
            <ac:spMk id="6" creationId="{EB6247CB-6654-52F6-6962-8BD7075FF4EF}"/>
          </ac:spMkLst>
        </pc:spChg>
        <pc:picChg chg="mod">
          <ac:chgData name="" userId="d2d314a4e40d91ba" providerId="LiveId" clId="{15781D82-DF6B-4AD7-8B1E-6534BDA1DAE1}" dt="2023-01-31T20:34:48.515" v="308" actId="1076"/>
          <ac:picMkLst>
            <pc:docMk/>
            <pc:sldMk cId="1958939162" sldId="267"/>
            <ac:picMk id="5" creationId="{C7E9245A-55A8-50D0-94E9-98D18314ACD6}"/>
          </ac:picMkLst>
        </pc:picChg>
      </pc:sldChg>
      <pc:sldChg chg="modSp">
        <pc:chgData name="" userId="d2d314a4e40d91ba" providerId="LiveId" clId="{15781D82-DF6B-4AD7-8B1E-6534BDA1DAE1}" dt="2023-01-31T20:35:29.940" v="315" actId="207"/>
        <pc:sldMkLst>
          <pc:docMk/>
          <pc:sldMk cId="2724276702" sldId="268"/>
        </pc:sldMkLst>
        <pc:spChg chg="mod">
          <ac:chgData name="" userId="d2d314a4e40d91ba" providerId="LiveId" clId="{15781D82-DF6B-4AD7-8B1E-6534BDA1DAE1}" dt="2023-01-31T20:35:29.940" v="315" actId="207"/>
          <ac:spMkLst>
            <pc:docMk/>
            <pc:sldMk cId="2724276702" sldId="268"/>
            <ac:spMk id="10" creationId="{510B6C47-C9BF-EE09-6C97-EF7A399F6CF8}"/>
          </ac:spMkLst>
        </pc:spChg>
        <pc:picChg chg="mod">
          <ac:chgData name="" userId="d2d314a4e40d91ba" providerId="LiveId" clId="{15781D82-DF6B-4AD7-8B1E-6534BDA1DAE1}" dt="2023-01-31T20:35:23.891" v="314" actId="1076"/>
          <ac:picMkLst>
            <pc:docMk/>
            <pc:sldMk cId="2724276702" sldId="268"/>
            <ac:picMk id="5" creationId="{94AAD931-1C80-DEDB-B274-813618A9227E}"/>
          </ac:picMkLst>
        </pc:picChg>
        <pc:picChg chg="mod">
          <ac:chgData name="" userId="d2d314a4e40d91ba" providerId="LiveId" clId="{15781D82-DF6B-4AD7-8B1E-6534BDA1DAE1}" dt="2023-01-31T20:35:19.659" v="313" actId="1076"/>
          <ac:picMkLst>
            <pc:docMk/>
            <pc:sldMk cId="2724276702" sldId="268"/>
            <ac:picMk id="7" creationId="{7ACF3913-DB5B-A551-2C92-D579FE521AB1}"/>
          </ac:picMkLst>
        </pc:picChg>
      </pc:sldChg>
      <pc:sldChg chg="modSp">
        <pc:chgData name="" userId="d2d314a4e40d91ba" providerId="LiveId" clId="{15781D82-DF6B-4AD7-8B1E-6534BDA1DAE1}" dt="2023-01-31T20:29:28.702" v="272"/>
        <pc:sldMkLst>
          <pc:docMk/>
          <pc:sldMk cId="1535448586" sldId="270"/>
        </pc:sldMkLst>
        <pc:spChg chg="mod">
          <ac:chgData name="" userId="d2d314a4e40d91ba" providerId="LiveId" clId="{15781D82-DF6B-4AD7-8B1E-6534BDA1DAE1}" dt="2023-01-31T20:29:28.702" v="272"/>
          <ac:spMkLst>
            <pc:docMk/>
            <pc:sldMk cId="1535448586" sldId="270"/>
            <ac:spMk id="2" creationId="{411A8A97-58A0-2D34-A879-547C56305AAA}"/>
          </ac:spMkLst>
        </pc:spChg>
      </pc:sldChg>
      <pc:sldChg chg="modSp">
        <pc:chgData name="" userId="d2d314a4e40d91ba" providerId="LiveId" clId="{15781D82-DF6B-4AD7-8B1E-6534BDA1DAE1}" dt="2023-01-31T19:30:50.594" v="25" actId="1076"/>
        <pc:sldMkLst>
          <pc:docMk/>
          <pc:sldMk cId="2873391610" sldId="272"/>
        </pc:sldMkLst>
        <pc:spChg chg="mod">
          <ac:chgData name="" userId="d2d314a4e40d91ba" providerId="LiveId" clId="{15781D82-DF6B-4AD7-8B1E-6534BDA1DAE1}" dt="2023-01-31T19:24:37.057" v="4" actId="14100"/>
          <ac:spMkLst>
            <pc:docMk/>
            <pc:sldMk cId="2873391610" sldId="272"/>
            <ac:spMk id="5" creationId="{CF406EBF-D425-4443-A81E-664BE4791D81}"/>
          </ac:spMkLst>
        </pc:spChg>
        <pc:spChg chg="mod">
          <ac:chgData name="" userId="d2d314a4e40d91ba" providerId="LiveId" clId="{15781D82-DF6B-4AD7-8B1E-6534BDA1DAE1}" dt="2023-01-31T19:25:24.920" v="11" actId="114"/>
          <ac:spMkLst>
            <pc:docMk/>
            <pc:sldMk cId="2873391610" sldId="272"/>
            <ac:spMk id="6" creationId="{EC1B0E95-0A65-4CD7-9F2F-12F3E5F13588}"/>
          </ac:spMkLst>
        </pc:spChg>
        <pc:picChg chg="mod">
          <ac:chgData name="" userId="d2d314a4e40d91ba" providerId="LiveId" clId="{15781D82-DF6B-4AD7-8B1E-6534BDA1DAE1}" dt="2023-01-31T19:30:50.594" v="25" actId="1076"/>
          <ac:picMkLst>
            <pc:docMk/>
            <pc:sldMk cId="2873391610" sldId="272"/>
            <ac:picMk id="7" creationId="{599BE4A4-193F-470E-B83E-0D1C5BA8906F}"/>
          </ac:picMkLst>
        </pc:picChg>
      </pc:sldChg>
      <pc:sldChg chg="addSp delSp modSp add ord">
        <pc:chgData name="" userId="d2d314a4e40d91ba" providerId="LiveId" clId="{15781D82-DF6B-4AD7-8B1E-6534BDA1DAE1}" dt="2023-01-31T19:56:53.417" v="202" actId="207"/>
        <pc:sldMkLst>
          <pc:docMk/>
          <pc:sldMk cId="1971923202" sldId="273"/>
        </pc:sldMkLst>
        <pc:spChg chg="del">
          <ac:chgData name="" userId="d2d314a4e40d91ba" providerId="LiveId" clId="{15781D82-DF6B-4AD7-8B1E-6534BDA1DAE1}" dt="2023-01-31T19:49:02.545" v="126"/>
          <ac:spMkLst>
            <pc:docMk/>
            <pc:sldMk cId="1971923202" sldId="273"/>
            <ac:spMk id="2" creationId="{074D0841-1437-4760-8D1E-DE223F666614}"/>
          </ac:spMkLst>
        </pc:spChg>
        <pc:spChg chg="del">
          <ac:chgData name="" userId="d2d314a4e40d91ba" providerId="LiveId" clId="{15781D82-DF6B-4AD7-8B1E-6534BDA1DAE1}" dt="2023-01-31T19:49:02.545" v="126"/>
          <ac:spMkLst>
            <pc:docMk/>
            <pc:sldMk cId="1971923202" sldId="273"/>
            <ac:spMk id="3" creationId="{7883066B-B215-4E52-8DB4-0EB46AD97923}"/>
          </ac:spMkLst>
        </pc:spChg>
        <pc:spChg chg="add mod">
          <ac:chgData name="" userId="d2d314a4e40d91ba" providerId="LiveId" clId="{15781D82-DF6B-4AD7-8B1E-6534BDA1DAE1}" dt="2023-01-31T19:56:53.417" v="202" actId="207"/>
          <ac:spMkLst>
            <pc:docMk/>
            <pc:sldMk cId="1971923202" sldId="273"/>
            <ac:spMk id="6" creationId="{533C7ED7-6F47-44FB-97A2-21479773C603}"/>
          </ac:spMkLst>
        </pc:spChg>
        <pc:spChg chg="add mod">
          <ac:chgData name="" userId="d2d314a4e40d91ba" providerId="LiveId" clId="{15781D82-DF6B-4AD7-8B1E-6534BDA1DAE1}" dt="2023-01-31T19:56:31.405" v="201" actId="20577"/>
          <ac:spMkLst>
            <pc:docMk/>
            <pc:sldMk cId="1971923202" sldId="273"/>
            <ac:spMk id="7" creationId="{44A3AA3B-8E99-4001-8AA0-4C60826DF79C}"/>
          </ac:spMkLst>
        </pc:spChg>
        <pc:picChg chg="add del mod">
          <ac:chgData name="" userId="d2d314a4e40d91ba" providerId="LiveId" clId="{15781D82-DF6B-4AD7-8B1E-6534BDA1DAE1}" dt="2023-01-31T19:53:18.232" v="167"/>
          <ac:picMkLst>
            <pc:docMk/>
            <pc:sldMk cId="1971923202" sldId="273"/>
            <ac:picMk id="5" creationId="{A019DD9E-243B-4817-9832-7744BAEFF513}"/>
          </ac:picMkLst>
        </pc:picChg>
      </pc:sldChg>
      <pc:sldChg chg="addSp delSp modSp add ord">
        <pc:chgData name="" userId="d2d314a4e40d91ba" providerId="LiveId" clId="{15781D82-DF6B-4AD7-8B1E-6534BDA1DAE1}" dt="2023-01-31T20:33:30.286" v="307"/>
        <pc:sldMkLst>
          <pc:docMk/>
          <pc:sldMk cId="4073136918" sldId="274"/>
        </pc:sldMkLst>
        <pc:spChg chg="add mod ord">
          <ac:chgData name="" userId="d2d314a4e40d91ba" providerId="LiveId" clId="{15781D82-DF6B-4AD7-8B1E-6534BDA1DAE1}" dt="2023-01-31T20:23:43.724" v="228" actId="167"/>
          <ac:spMkLst>
            <pc:docMk/>
            <pc:sldMk cId="4073136918" sldId="274"/>
            <ac:spMk id="18" creationId="{80137770-18FC-4F6C-AA25-8089639DD2ED}"/>
          </ac:spMkLst>
        </pc:spChg>
        <pc:spChg chg="add mod ord">
          <ac:chgData name="" userId="d2d314a4e40d91ba" providerId="LiveId" clId="{15781D82-DF6B-4AD7-8B1E-6534BDA1DAE1}" dt="2023-01-31T20:24:03.501" v="231" actId="167"/>
          <ac:spMkLst>
            <pc:docMk/>
            <pc:sldMk cId="4073136918" sldId="274"/>
            <ac:spMk id="19" creationId="{8B699D17-E6A2-4C6A-AD33-82880AB11E55}"/>
          </ac:spMkLst>
        </pc:spChg>
        <pc:spChg chg="add del mod">
          <ac:chgData name="" userId="d2d314a4e40d91ba" providerId="LiveId" clId="{15781D82-DF6B-4AD7-8B1E-6534BDA1DAE1}" dt="2023-01-31T20:29:34.562" v="281" actId="767"/>
          <ac:spMkLst>
            <pc:docMk/>
            <pc:sldMk cId="4073136918" sldId="274"/>
            <ac:spMk id="20" creationId="{CFD5E287-02BE-4232-B958-1D80A3765327}"/>
          </ac:spMkLst>
        </pc:spChg>
        <pc:spChg chg="add mod">
          <ac:chgData name="" userId="d2d314a4e40d91ba" providerId="LiveId" clId="{15781D82-DF6B-4AD7-8B1E-6534BDA1DAE1}" dt="2023-01-31T20:32:31.922" v="306" actId="255"/>
          <ac:spMkLst>
            <pc:docMk/>
            <pc:sldMk cId="4073136918" sldId="274"/>
            <ac:spMk id="23" creationId="{ADA18E69-28E1-41C6-A655-B61E3BE36B89}"/>
          </ac:spMkLst>
        </pc:spChg>
        <pc:grpChg chg="del mod">
          <ac:chgData name="" userId="d2d314a4e40d91ba" providerId="LiveId" clId="{15781D82-DF6B-4AD7-8B1E-6534BDA1DAE1}" dt="2023-01-31T20:22:14.581" v="212"/>
          <ac:grpSpMkLst>
            <pc:docMk/>
            <pc:sldMk cId="4073136918" sldId="274"/>
            <ac:grpSpMk id="3" creationId="{23150A3F-A31D-4E48-827E-69A7247BBEC2}"/>
          </ac:grpSpMkLst>
        </pc:grpChg>
        <pc:graphicFrameChg chg="add del mod">
          <ac:chgData name="" userId="d2d314a4e40d91ba" providerId="LiveId" clId="{15781D82-DF6B-4AD7-8B1E-6534BDA1DAE1}" dt="2023-01-31T20:22:00.892" v="211" actId="18245"/>
          <ac:graphicFrameMkLst>
            <pc:docMk/>
            <pc:sldMk cId="4073136918" sldId="274"/>
            <ac:graphicFrameMk id="2" creationId="{9051D9AB-917D-4B92-8810-E14003E620FC}"/>
          </ac:graphicFrameMkLst>
        </pc:graphicFrameChg>
        <pc:graphicFrameChg chg="add mod">
          <ac:chgData name="" userId="d2d314a4e40d91ba" providerId="LiveId" clId="{15781D82-DF6B-4AD7-8B1E-6534BDA1DAE1}" dt="2023-01-31T20:30:37.463" v="288" actId="18714"/>
          <ac:graphicFrameMkLst>
            <pc:docMk/>
            <pc:sldMk cId="4073136918" sldId="274"/>
            <ac:graphicFrameMk id="17" creationId="{8BD639BD-A46E-4651-A5A5-A56B6A58D66F}"/>
          </ac:graphicFrameMkLst>
        </pc:graphicFrameChg>
        <pc:picChg chg="add mod">
          <ac:chgData name="" userId="d2d314a4e40d91ba" providerId="LiveId" clId="{15781D82-DF6B-4AD7-8B1E-6534BDA1DAE1}" dt="2023-01-31T20:31:42.552" v="296" actId="1076"/>
          <ac:picMkLst>
            <pc:docMk/>
            <pc:sldMk cId="4073136918" sldId="274"/>
            <ac:picMk id="22" creationId="{4E39850E-3A2B-4BB1-984A-B98B872E2719}"/>
          </ac:picMkLst>
        </pc:picChg>
      </pc:sldChg>
      <pc:sldChg chg="addSp delSp modSp add ord">
        <pc:chgData name="" userId="d2d314a4e40d91ba" providerId="LiveId" clId="{15781D82-DF6B-4AD7-8B1E-6534BDA1DAE1}" dt="2023-01-31T20:41:57.120" v="324"/>
        <pc:sldMkLst>
          <pc:docMk/>
          <pc:sldMk cId="1405047130" sldId="275"/>
        </pc:sldMkLst>
        <pc:spChg chg="add del mod">
          <ac:chgData name="" userId="d2d314a4e40d91ba" providerId="LiveId" clId="{15781D82-DF6B-4AD7-8B1E-6534BDA1DAE1}" dt="2023-01-31T20:41:28.407" v="319"/>
          <ac:spMkLst>
            <pc:docMk/>
            <pc:sldMk cId="1405047130" sldId="275"/>
            <ac:spMk id="2" creationId="{1C59DA56-334C-45E1-A7E7-497DC15DA926}"/>
          </ac:spMkLst>
        </pc:spChg>
        <pc:spChg chg="add mod">
          <ac:chgData name="" userId="d2d314a4e40d91ba" providerId="LiveId" clId="{15781D82-DF6B-4AD7-8B1E-6534BDA1DAE1}" dt="2023-01-31T20:41:50.358" v="323" actId="122"/>
          <ac:spMkLst>
            <pc:docMk/>
            <pc:sldMk cId="1405047130" sldId="275"/>
            <ac:spMk id="3" creationId="{E659E62D-30C4-4F35-8954-71411E3B9981}"/>
          </ac:spMkLst>
        </pc:spChg>
      </pc:sldChg>
      <pc:sldChg chg="addSp delSp modSp add">
        <pc:chgData name="" userId="d2d314a4e40d91ba" providerId="LiveId" clId="{15781D82-DF6B-4AD7-8B1E-6534BDA1DAE1}" dt="2023-01-31T20:49:45.314" v="443" actId="207"/>
        <pc:sldMkLst>
          <pc:docMk/>
          <pc:sldMk cId="2503574749" sldId="276"/>
        </pc:sldMkLst>
        <pc:spChg chg="add mod">
          <ac:chgData name="" userId="d2d314a4e40d91ba" providerId="LiveId" clId="{15781D82-DF6B-4AD7-8B1E-6534BDA1DAE1}" dt="2023-01-31T20:44:26.684" v="358" actId="1076"/>
          <ac:spMkLst>
            <pc:docMk/>
            <pc:sldMk cId="2503574749" sldId="276"/>
            <ac:spMk id="2" creationId="{C57CEEA2-B136-4B8D-903D-9395A7465622}"/>
          </ac:spMkLst>
        </pc:spChg>
        <pc:spChg chg="add mod">
          <ac:chgData name="" userId="d2d314a4e40d91ba" providerId="LiveId" clId="{15781D82-DF6B-4AD7-8B1E-6534BDA1DAE1}" dt="2023-01-31T20:49:45.314" v="443" actId="207"/>
          <ac:spMkLst>
            <pc:docMk/>
            <pc:sldMk cId="2503574749" sldId="276"/>
            <ac:spMk id="6" creationId="{C9868451-6C31-4CA5-9D43-2874C1809C2A}"/>
          </ac:spMkLst>
        </pc:spChg>
        <pc:graphicFrameChg chg="add del mod">
          <ac:chgData name="" userId="d2d314a4e40d91ba" providerId="LiveId" clId="{15781D82-DF6B-4AD7-8B1E-6534BDA1DAE1}" dt="2023-01-31T20:47:20.490" v="393"/>
          <ac:graphicFrameMkLst>
            <pc:docMk/>
            <pc:sldMk cId="2503574749" sldId="276"/>
            <ac:graphicFrameMk id="5" creationId="{5718F8A6-36FE-424D-ABA2-A509AD98AF86}"/>
          </ac:graphicFrameMkLst>
        </pc:graphicFrameChg>
        <pc:picChg chg="add mod">
          <ac:chgData name="" userId="d2d314a4e40d91ba" providerId="LiveId" clId="{15781D82-DF6B-4AD7-8B1E-6534BDA1DAE1}" dt="2023-01-31T20:44:33.745" v="361" actId="14100"/>
          <ac:picMkLst>
            <pc:docMk/>
            <pc:sldMk cId="2503574749" sldId="276"/>
            <ac:picMk id="4" creationId="{0B6549A4-5020-4F70-BDC4-2952161BAF6D}"/>
          </ac:picMkLst>
        </pc:picChg>
      </pc:sldChg>
      <pc:sldChg chg="addSp delSp modSp add ord addCm delCm">
        <pc:chgData name="" userId="d2d314a4e40d91ba" providerId="LiveId" clId="{15781D82-DF6B-4AD7-8B1E-6534BDA1DAE1}" dt="2023-01-31T21:00:40.430" v="534" actId="20577"/>
        <pc:sldMkLst>
          <pc:docMk/>
          <pc:sldMk cId="3996368857" sldId="277"/>
        </pc:sldMkLst>
        <pc:spChg chg="add del">
          <ac:chgData name="" userId="d2d314a4e40d91ba" providerId="LiveId" clId="{15781D82-DF6B-4AD7-8B1E-6534BDA1DAE1}" dt="2023-01-31T20:56:21.447" v="500"/>
          <ac:spMkLst>
            <pc:docMk/>
            <pc:sldMk cId="3996368857" sldId="277"/>
            <ac:spMk id="2" creationId="{099C4E60-4534-4EA3-AC94-400FA2F46525}"/>
          </ac:spMkLst>
        </pc:spChg>
        <pc:spChg chg="add del">
          <ac:chgData name="" userId="d2d314a4e40d91ba" providerId="LiveId" clId="{15781D82-DF6B-4AD7-8B1E-6534BDA1DAE1}" dt="2023-01-31T20:56:24.727" v="501"/>
          <ac:spMkLst>
            <pc:docMk/>
            <pc:sldMk cId="3996368857" sldId="277"/>
            <ac:spMk id="3" creationId="{A6C02B1C-5F56-4C32-90C5-7E67D327F20F}"/>
          </ac:spMkLst>
        </pc:spChg>
        <pc:spChg chg="add del mod">
          <ac:chgData name="" userId="d2d314a4e40d91ba" providerId="LiveId" clId="{15781D82-DF6B-4AD7-8B1E-6534BDA1DAE1}" dt="2023-01-31T20:56:02.517" v="497"/>
          <ac:spMkLst>
            <pc:docMk/>
            <pc:sldMk cId="3996368857" sldId="277"/>
            <ac:spMk id="4" creationId="{1BE4DDD5-AEA7-47F7-8C1A-8F45D33F00A6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5" creationId="{BD0E2D7C-9F12-4D33-B846-D918B8101ACE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6" creationId="{7BBCE3DA-B455-4191-8DD9-46CB91ED6567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7" creationId="{8981BC1E-6259-43F8-A2DC-F394A55F0208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8" creationId="{769DC02E-B317-4B65-926F-F1FAD65D38B7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9" creationId="{1F912DC5-2CA0-44BA-AB46-9063198E83B5}"/>
          </ac:spMkLst>
        </pc:spChg>
        <pc:spChg chg="add del mod">
          <ac:chgData name="" userId="d2d314a4e40d91ba" providerId="LiveId" clId="{15781D82-DF6B-4AD7-8B1E-6534BDA1DAE1}" dt="2023-01-31T20:56:14.364" v="499"/>
          <ac:spMkLst>
            <pc:docMk/>
            <pc:sldMk cId="3996368857" sldId="277"/>
            <ac:spMk id="10" creationId="{7158D3E3-DB1A-42F4-9501-CDA022B2495D}"/>
          </ac:spMkLst>
        </pc:spChg>
        <pc:spChg chg="add del mod">
          <ac:chgData name="" userId="d2d314a4e40d91ba" providerId="LiveId" clId="{15781D82-DF6B-4AD7-8B1E-6534BDA1DAE1}" dt="2023-01-31T20:56:33.238" v="505"/>
          <ac:spMkLst>
            <pc:docMk/>
            <pc:sldMk cId="3996368857" sldId="277"/>
            <ac:spMk id="11" creationId="{5B8A0E4B-C06A-4F9D-85A1-842BCF86B777}"/>
          </ac:spMkLst>
        </pc:spChg>
        <pc:spChg chg="add del mod">
          <ac:chgData name="" userId="d2d314a4e40d91ba" providerId="LiveId" clId="{15781D82-DF6B-4AD7-8B1E-6534BDA1DAE1}" dt="2023-01-31T20:56:42.498" v="509"/>
          <ac:spMkLst>
            <pc:docMk/>
            <pc:sldMk cId="3996368857" sldId="277"/>
            <ac:spMk id="12" creationId="{E4544008-464D-4D00-9477-0DC0917A9EFD}"/>
          </ac:spMkLst>
        </pc:spChg>
        <pc:spChg chg="add mod">
          <ac:chgData name="" userId="d2d314a4e40d91ba" providerId="LiveId" clId="{15781D82-DF6B-4AD7-8B1E-6534BDA1DAE1}" dt="2023-01-31T21:00:40.430" v="534" actId="20577"/>
          <ac:spMkLst>
            <pc:docMk/>
            <pc:sldMk cId="3996368857" sldId="277"/>
            <ac:spMk id="13" creationId="{14896B03-D3BB-4BF3-9D15-58431CBABE6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AAD3A-30AD-4ACF-82C5-6CBC5D218418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B37D71-4C14-4C57-97A3-515E8AF5C88D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i="0" dirty="0"/>
            <a:t>Model deployment</a:t>
          </a:r>
          <a:endParaRPr lang="en-US" sz="1600" dirty="0"/>
        </a:p>
      </dgm:t>
    </dgm:pt>
    <dgm:pt modelId="{7ECBBBA6-3FD9-43B7-8A37-C43A25997A1E}" type="parTrans" cxnId="{F13FD3A0-7FEA-4B55-A3C6-7D4AF8E02039}">
      <dgm:prSet/>
      <dgm:spPr/>
      <dgm:t>
        <a:bodyPr/>
        <a:lstStyle/>
        <a:p>
          <a:endParaRPr lang="en-US"/>
        </a:p>
      </dgm:t>
    </dgm:pt>
    <dgm:pt modelId="{B7FB4555-2C78-4C0E-98FB-88D3D6EAFC6C}" type="sibTrans" cxnId="{F13FD3A0-7FEA-4B55-A3C6-7D4AF8E02039}">
      <dgm:prSet/>
      <dgm:spPr/>
      <dgm:t>
        <a:bodyPr/>
        <a:lstStyle/>
        <a:p>
          <a:endParaRPr lang="en-US"/>
        </a:p>
      </dgm:t>
    </dgm:pt>
    <dgm:pt modelId="{2A65A1E1-18B3-4B99-AFC2-DB749864EB73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i="0" dirty="0"/>
            <a:t>Understanding business  problem</a:t>
          </a:r>
          <a:endParaRPr lang="en-US" sz="1600" dirty="0"/>
        </a:p>
      </dgm:t>
    </dgm:pt>
    <dgm:pt modelId="{4EB291C2-C9E4-45F6-81B0-963533D6E7D1}" type="parTrans" cxnId="{35F09211-F692-4126-9EAA-56B2BEE7BD6D}">
      <dgm:prSet/>
      <dgm:spPr/>
      <dgm:t>
        <a:bodyPr/>
        <a:lstStyle/>
        <a:p>
          <a:endParaRPr lang="en-US"/>
        </a:p>
      </dgm:t>
    </dgm:pt>
    <dgm:pt modelId="{96D20363-B812-4D8B-BB4B-FCE2141F3D65}" type="sibTrans" cxnId="{35F09211-F692-4126-9EAA-56B2BEE7BD6D}">
      <dgm:prSet/>
      <dgm:spPr/>
      <dgm:t>
        <a:bodyPr/>
        <a:lstStyle/>
        <a:p>
          <a:endParaRPr lang="en-US"/>
        </a:p>
      </dgm:t>
    </dgm:pt>
    <dgm:pt modelId="{9B6EBCDC-4711-4336-8CED-EDD1CC26FC94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i="0" dirty="0"/>
            <a:t>Collection of data</a:t>
          </a:r>
          <a:endParaRPr lang="en-US" dirty="0"/>
        </a:p>
      </dgm:t>
    </dgm:pt>
    <dgm:pt modelId="{217D41A9-F2CA-4656-8502-EA22860CCC08}" type="parTrans" cxnId="{A0F41E76-5F04-4B70-B185-619881877BAB}">
      <dgm:prSet/>
      <dgm:spPr/>
      <dgm:t>
        <a:bodyPr/>
        <a:lstStyle/>
        <a:p>
          <a:endParaRPr lang="en-US"/>
        </a:p>
      </dgm:t>
    </dgm:pt>
    <dgm:pt modelId="{DD6FBAA5-822E-4AD5-B208-8358214C9E26}" type="sibTrans" cxnId="{A0F41E76-5F04-4B70-B185-619881877BAB}">
      <dgm:prSet/>
      <dgm:spPr/>
      <dgm:t>
        <a:bodyPr/>
        <a:lstStyle/>
        <a:p>
          <a:endParaRPr lang="en-US"/>
        </a:p>
      </dgm:t>
    </dgm:pt>
    <dgm:pt modelId="{32266AAB-CF8A-4A6B-867F-90772B60AE1E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i="0" dirty="0"/>
            <a:t>Cleaning of data</a:t>
          </a:r>
          <a:endParaRPr lang="en-US" dirty="0"/>
        </a:p>
      </dgm:t>
    </dgm:pt>
    <dgm:pt modelId="{7BDFF2EE-B290-46D0-961B-118F0DAC9335}" type="parTrans" cxnId="{0A8B9937-4C9D-4797-8302-DB2285EEE029}">
      <dgm:prSet/>
      <dgm:spPr/>
      <dgm:t>
        <a:bodyPr/>
        <a:lstStyle/>
        <a:p>
          <a:endParaRPr lang="en-US"/>
        </a:p>
      </dgm:t>
    </dgm:pt>
    <dgm:pt modelId="{B0764C86-BD1B-438E-9C77-8DE775323A44}" type="sibTrans" cxnId="{0A8B9937-4C9D-4797-8302-DB2285EEE029}">
      <dgm:prSet/>
      <dgm:spPr/>
      <dgm:t>
        <a:bodyPr/>
        <a:lstStyle/>
        <a:p>
          <a:endParaRPr lang="en-US"/>
        </a:p>
      </dgm:t>
    </dgm:pt>
    <dgm:pt modelId="{EE08C857-A62D-4FB8-AD9C-9676AAF0F25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buClrTx/>
            <a:buSzTx/>
            <a:buFontTx/>
            <a:buNone/>
          </a:pPr>
          <a:r>
            <a:rPr lang="en-US" b="1" i="0" dirty="0"/>
            <a:t>Exploratory data analysis</a:t>
          </a:r>
          <a:endParaRPr lang="en-US" dirty="0"/>
        </a:p>
      </dgm:t>
    </dgm:pt>
    <dgm:pt modelId="{7373A04F-6800-4FB7-A876-CAE2753C6E0B}" type="parTrans" cxnId="{F1BF9986-0D69-4527-96C9-876398A7C69F}">
      <dgm:prSet/>
      <dgm:spPr/>
      <dgm:t>
        <a:bodyPr/>
        <a:lstStyle/>
        <a:p>
          <a:endParaRPr lang="en-US"/>
        </a:p>
      </dgm:t>
    </dgm:pt>
    <dgm:pt modelId="{9C4CA6F1-D530-4F27-9485-52E3C3F5BEFB}" type="sibTrans" cxnId="{F1BF9986-0D69-4527-96C9-876398A7C69F}">
      <dgm:prSet/>
      <dgm:spPr/>
      <dgm:t>
        <a:bodyPr/>
        <a:lstStyle/>
        <a:p>
          <a:endParaRPr lang="en-US"/>
        </a:p>
      </dgm:t>
    </dgm:pt>
    <dgm:pt modelId="{19D26188-4D10-49F9-B1D1-CD6918805CD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b="1" i="0" dirty="0"/>
            <a:t>Model building </a:t>
          </a:r>
          <a:endParaRPr lang="en-US" dirty="0"/>
        </a:p>
      </dgm:t>
    </dgm:pt>
    <dgm:pt modelId="{3B6A3320-549A-4D14-A92B-E9FB58F63EA9}" type="parTrans" cxnId="{E7A37D3A-7A42-4A5C-8B5D-9D703641EAE6}">
      <dgm:prSet/>
      <dgm:spPr/>
      <dgm:t>
        <a:bodyPr/>
        <a:lstStyle/>
        <a:p>
          <a:endParaRPr lang="en-US"/>
        </a:p>
      </dgm:t>
    </dgm:pt>
    <dgm:pt modelId="{F5B5F241-E230-4C54-83F1-CCB914D7BB55}" type="sibTrans" cxnId="{E7A37D3A-7A42-4A5C-8B5D-9D703641EAE6}">
      <dgm:prSet/>
      <dgm:spPr/>
      <dgm:t>
        <a:bodyPr/>
        <a:lstStyle/>
        <a:p>
          <a:endParaRPr lang="en-US"/>
        </a:p>
      </dgm:t>
    </dgm:pt>
    <dgm:pt modelId="{91D514F9-C97D-4E46-9A7E-598A7998A61C}" type="pres">
      <dgm:prSet presAssocID="{907AAD3A-30AD-4ACF-82C5-6CBC5D21841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0A47CC6A-2F16-42B1-A896-EC6910DEFEAE}" type="pres">
      <dgm:prSet presAssocID="{C0B37D71-4C14-4C57-97A3-515E8AF5C88D}" presName="Parent" presStyleLbl="node0" presStyleIdx="0" presStyleCnt="1" custScaleX="88735" custScaleY="88899" custLinFactNeighborX="-71335" custLinFactNeighborY="-48929">
        <dgm:presLayoutVars>
          <dgm:chMax val="6"/>
          <dgm:chPref val="6"/>
        </dgm:presLayoutVars>
      </dgm:prSet>
      <dgm:spPr/>
    </dgm:pt>
    <dgm:pt modelId="{08077B07-370B-4BF7-A3D2-58A22E285BA4}" type="pres">
      <dgm:prSet presAssocID="{2A65A1E1-18B3-4B99-AFC2-DB749864EB73}" presName="Accent1" presStyleCnt="0"/>
      <dgm:spPr/>
    </dgm:pt>
    <dgm:pt modelId="{399C795B-9859-46B5-BD2E-6357E457536D}" type="pres">
      <dgm:prSet presAssocID="{2A65A1E1-18B3-4B99-AFC2-DB749864EB73}" presName="Accent" presStyleLbl="bgShp" presStyleIdx="0" presStyleCnt="5"/>
      <dgm:spPr/>
    </dgm:pt>
    <dgm:pt modelId="{643419D6-2D4C-4CB6-8F8B-36A3971212DA}" type="pres">
      <dgm:prSet presAssocID="{2A65A1E1-18B3-4B99-AFC2-DB749864EB73}" presName="Child1" presStyleLbl="node1" presStyleIdx="0" presStyleCnt="5" custScaleX="100014">
        <dgm:presLayoutVars>
          <dgm:chMax val="0"/>
          <dgm:chPref val="0"/>
          <dgm:bulletEnabled val="1"/>
        </dgm:presLayoutVars>
      </dgm:prSet>
      <dgm:spPr/>
    </dgm:pt>
    <dgm:pt modelId="{0FC933D5-3643-4918-9E9C-EC40BAD6D943}" type="pres">
      <dgm:prSet presAssocID="{9B6EBCDC-4711-4336-8CED-EDD1CC26FC94}" presName="Accent2" presStyleCnt="0"/>
      <dgm:spPr/>
    </dgm:pt>
    <dgm:pt modelId="{551596BF-1296-4D66-8594-0FFE973A864B}" type="pres">
      <dgm:prSet presAssocID="{9B6EBCDC-4711-4336-8CED-EDD1CC26FC94}" presName="Accent" presStyleLbl="bgShp" presStyleIdx="1" presStyleCnt="5" custLinFactNeighborX="4848" custLinFactNeighborY="-1406"/>
      <dgm:spPr/>
    </dgm:pt>
    <dgm:pt modelId="{76FBF623-F5D2-461D-8D7E-CDA45C00379E}" type="pres">
      <dgm:prSet presAssocID="{9B6EBCDC-4711-4336-8CED-EDD1CC26FC94}" presName="Child2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2CFD4C8-0EFA-4CAA-86F1-1503CD59AA2F}" type="pres">
      <dgm:prSet presAssocID="{32266AAB-CF8A-4A6B-867F-90772B60AE1E}" presName="Accent3" presStyleCnt="0"/>
      <dgm:spPr/>
    </dgm:pt>
    <dgm:pt modelId="{4B8D110E-C5C6-462C-B7CF-C1D25C20F1EC}" type="pres">
      <dgm:prSet presAssocID="{32266AAB-CF8A-4A6B-867F-90772B60AE1E}" presName="Accent" presStyleLbl="bgShp" presStyleIdx="2" presStyleCnt="5"/>
      <dgm:spPr/>
    </dgm:pt>
    <dgm:pt modelId="{B445E066-985D-4A07-9C33-DCC4FE6DD37E}" type="pres">
      <dgm:prSet presAssocID="{32266AAB-CF8A-4A6B-867F-90772B60AE1E}" presName="Child3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B7B1F8B-9C40-4AFB-99B2-4954E0F1F58D}" type="pres">
      <dgm:prSet presAssocID="{EE08C857-A62D-4FB8-AD9C-9676AAF0F255}" presName="Accent4" presStyleCnt="0"/>
      <dgm:spPr/>
    </dgm:pt>
    <dgm:pt modelId="{A11ECE38-B2ED-40DB-BFAF-4B954B037B4D}" type="pres">
      <dgm:prSet presAssocID="{EE08C857-A62D-4FB8-AD9C-9676AAF0F255}" presName="Accent" presStyleLbl="bgShp" presStyleIdx="3" presStyleCnt="5"/>
      <dgm:spPr/>
    </dgm:pt>
    <dgm:pt modelId="{05A74A88-7672-4A68-A3B9-B28CFBE6A8F4}" type="pres">
      <dgm:prSet presAssocID="{EE08C857-A62D-4FB8-AD9C-9676AAF0F255}" presName="Child4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BB479E82-420F-475D-9E1E-B446EFD88917}" type="pres">
      <dgm:prSet presAssocID="{19D26188-4D10-49F9-B1D1-CD6918805CDD}" presName="Accent5" presStyleCnt="0"/>
      <dgm:spPr/>
    </dgm:pt>
    <dgm:pt modelId="{DCA91B01-A51B-4710-905F-4B89EF7B97B1}" type="pres">
      <dgm:prSet presAssocID="{19D26188-4D10-49F9-B1D1-CD6918805CDD}" presName="Accent" presStyleLbl="bgShp" presStyleIdx="4" presStyleCnt="5" custLinFactNeighborX="-1212" custLinFactNeighborY="-5626"/>
      <dgm:spPr/>
    </dgm:pt>
    <dgm:pt modelId="{F4D82D79-6B9A-401E-B7EC-B5B175DFA40E}" type="pres">
      <dgm:prSet presAssocID="{19D26188-4D10-49F9-B1D1-CD6918805CDD}" presName="Child5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5F09211-F692-4126-9EAA-56B2BEE7BD6D}" srcId="{C0B37D71-4C14-4C57-97A3-515E8AF5C88D}" destId="{2A65A1E1-18B3-4B99-AFC2-DB749864EB73}" srcOrd="0" destOrd="0" parTransId="{4EB291C2-C9E4-45F6-81B0-963533D6E7D1}" sibTransId="{96D20363-B812-4D8B-BB4B-FCE2141F3D65}"/>
    <dgm:cxn modelId="{8D3E3615-9864-4887-BB6A-12D9FC746591}" type="presOf" srcId="{19D26188-4D10-49F9-B1D1-CD6918805CDD}" destId="{F4D82D79-6B9A-401E-B7EC-B5B175DFA40E}" srcOrd="0" destOrd="0" presId="urn:microsoft.com/office/officeart/2011/layout/HexagonRadial"/>
    <dgm:cxn modelId="{349A2016-349D-4827-98EB-B5CBB4CF03DA}" type="presOf" srcId="{9B6EBCDC-4711-4336-8CED-EDD1CC26FC94}" destId="{76FBF623-F5D2-461D-8D7E-CDA45C00379E}" srcOrd="0" destOrd="0" presId="urn:microsoft.com/office/officeart/2011/layout/HexagonRadial"/>
    <dgm:cxn modelId="{0A8B9937-4C9D-4797-8302-DB2285EEE029}" srcId="{C0B37D71-4C14-4C57-97A3-515E8AF5C88D}" destId="{32266AAB-CF8A-4A6B-867F-90772B60AE1E}" srcOrd="2" destOrd="0" parTransId="{7BDFF2EE-B290-46D0-961B-118F0DAC9335}" sibTransId="{B0764C86-BD1B-438E-9C77-8DE775323A44}"/>
    <dgm:cxn modelId="{E7A37D3A-7A42-4A5C-8B5D-9D703641EAE6}" srcId="{C0B37D71-4C14-4C57-97A3-515E8AF5C88D}" destId="{19D26188-4D10-49F9-B1D1-CD6918805CDD}" srcOrd="4" destOrd="0" parTransId="{3B6A3320-549A-4D14-A92B-E9FB58F63EA9}" sibTransId="{F5B5F241-E230-4C54-83F1-CCB914D7BB55}"/>
    <dgm:cxn modelId="{2A34C66B-F88F-489A-B692-7C45993A075D}" type="presOf" srcId="{907AAD3A-30AD-4ACF-82C5-6CBC5D218418}" destId="{91D514F9-C97D-4E46-9A7E-598A7998A61C}" srcOrd="0" destOrd="0" presId="urn:microsoft.com/office/officeart/2011/layout/HexagonRadial"/>
    <dgm:cxn modelId="{A0F41E76-5F04-4B70-B185-619881877BAB}" srcId="{C0B37D71-4C14-4C57-97A3-515E8AF5C88D}" destId="{9B6EBCDC-4711-4336-8CED-EDD1CC26FC94}" srcOrd="1" destOrd="0" parTransId="{217D41A9-F2CA-4656-8502-EA22860CCC08}" sibTransId="{DD6FBAA5-822E-4AD5-B208-8358214C9E26}"/>
    <dgm:cxn modelId="{F1BF9986-0D69-4527-96C9-876398A7C69F}" srcId="{C0B37D71-4C14-4C57-97A3-515E8AF5C88D}" destId="{EE08C857-A62D-4FB8-AD9C-9676AAF0F255}" srcOrd="3" destOrd="0" parTransId="{7373A04F-6800-4FB7-A876-CAE2753C6E0B}" sibTransId="{9C4CA6F1-D530-4F27-9485-52E3C3F5BEFB}"/>
    <dgm:cxn modelId="{920B8E95-0842-43DD-BDCE-1D0E5F5D4B09}" type="presOf" srcId="{EE08C857-A62D-4FB8-AD9C-9676AAF0F255}" destId="{05A74A88-7672-4A68-A3B9-B28CFBE6A8F4}" srcOrd="0" destOrd="0" presId="urn:microsoft.com/office/officeart/2011/layout/HexagonRadial"/>
    <dgm:cxn modelId="{4C430F98-52BE-45EF-990B-EC95AD568EE3}" type="presOf" srcId="{32266AAB-CF8A-4A6B-867F-90772B60AE1E}" destId="{B445E066-985D-4A07-9C33-DCC4FE6DD37E}" srcOrd="0" destOrd="0" presId="urn:microsoft.com/office/officeart/2011/layout/HexagonRadial"/>
    <dgm:cxn modelId="{F13FD3A0-7FEA-4B55-A3C6-7D4AF8E02039}" srcId="{907AAD3A-30AD-4ACF-82C5-6CBC5D218418}" destId="{C0B37D71-4C14-4C57-97A3-515E8AF5C88D}" srcOrd="0" destOrd="0" parTransId="{7ECBBBA6-3FD9-43B7-8A37-C43A25997A1E}" sibTransId="{B7FB4555-2C78-4C0E-98FB-88D3D6EAFC6C}"/>
    <dgm:cxn modelId="{0E4943B4-1277-4831-945F-0E8ACBB95C8A}" type="presOf" srcId="{2A65A1E1-18B3-4B99-AFC2-DB749864EB73}" destId="{643419D6-2D4C-4CB6-8F8B-36A3971212DA}" srcOrd="0" destOrd="0" presId="urn:microsoft.com/office/officeart/2011/layout/HexagonRadial"/>
    <dgm:cxn modelId="{C01146F2-590E-43EF-A3CD-47E46843EFBB}" type="presOf" srcId="{C0B37D71-4C14-4C57-97A3-515E8AF5C88D}" destId="{0A47CC6A-2F16-42B1-A896-EC6910DEFEAE}" srcOrd="0" destOrd="0" presId="urn:microsoft.com/office/officeart/2011/layout/HexagonRadial"/>
    <dgm:cxn modelId="{5F69A686-3CE0-450F-9427-8A793B54C582}" type="presParOf" srcId="{91D514F9-C97D-4E46-9A7E-598A7998A61C}" destId="{0A47CC6A-2F16-42B1-A896-EC6910DEFEAE}" srcOrd="0" destOrd="0" presId="urn:microsoft.com/office/officeart/2011/layout/HexagonRadial"/>
    <dgm:cxn modelId="{36246C43-A8FB-45B5-AB32-72DF1F37C415}" type="presParOf" srcId="{91D514F9-C97D-4E46-9A7E-598A7998A61C}" destId="{08077B07-370B-4BF7-A3D2-58A22E285BA4}" srcOrd="1" destOrd="0" presId="urn:microsoft.com/office/officeart/2011/layout/HexagonRadial"/>
    <dgm:cxn modelId="{207C5E73-600F-4CB3-8252-D4E099BEF0BF}" type="presParOf" srcId="{08077B07-370B-4BF7-A3D2-58A22E285BA4}" destId="{399C795B-9859-46B5-BD2E-6357E457536D}" srcOrd="0" destOrd="0" presId="urn:microsoft.com/office/officeart/2011/layout/HexagonRadial"/>
    <dgm:cxn modelId="{CC31237B-AD13-42D3-8F2D-BB9585FEAD34}" type="presParOf" srcId="{91D514F9-C97D-4E46-9A7E-598A7998A61C}" destId="{643419D6-2D4C-4CB6-8F8B-36A3971212DA}" srcOrd="2" destOrd="0" presId="urn:microsoft.com/office/officeart/2011/layout/HexagonRadial"/>
    <dgm:cxn modelId="{E093810E-06F0-4AC8-9A25-1C9F85ADAE10}" type="presParOf" srcId="{91D514F9-C97D-4E46-9A7E-598A7998A61C}" destId="{0FC933D5-3643-4918-9E9C-EC40BAD6D943}" srcOrd="3" destOrd="0" presId="urn:microsoft.com/office/officeart/2011/layout/HexagonRadial"/>
    <dgm:cxn modelId="{BF95A809-E052-4F83-ACC4-009A6DB2EE43}" type="presParOf" srcId="{0FC933D5-3643-4918-9E9C-EC40BAD6D943}" destId="{551596BF-1296-4D66-8594-0FFE973A864B}" srcOrd="0" destOrd="0" presId="urn:microsoft.com/office/officeart/2011/layout/HexagonRadial"/>
    <dgm:cxn modelId="{338A1625-4928-4AE5-BC42-5B1A22D90389}" type="presParOf" srcId="{91D514F9-C97D-4E46-9A7E-598A7998A61C}" destId="{76FBF623-F5D2-461D-8D7E-CDA45C00379E}" srcOrd="4" destOrd="0" presId="urn:microsoft.com/office/officeart/2011/layout/HexagonRadial"/>
    <dgm:cxn modelId="{B96D54EA-65AD-40E4-8142-F2FEF7180F61}" type="presParOf" srcId="{91D514F9-C97D-4E46-9A7E-598A7998A61C}" destId="{E2CFD4C8-0EFA-4CAA-86F1-1503CD59AA2F}" srcOrd="5" destOrd="0" presId="urn:microsoft.com/office/officeart/2011/layout/HexagonRadial"/>
    <dgm:cxn modelId="{8D32709F-C7B5-49B2-BFA5-F62941367031}" type="presParOf" srcId="{E2CFD4C8-0EFA-4CAA-86F1-1503CD59AA2F}" destId="{4B8D110E-C5C6-462C-B7CF-C1D25C20F1EC}" srcOrd="0" destOrd="0" presId="urn:microsoft.com/office/officeart/2011/layout/HexagonRadial"/>
    <dgm:cxn modelId="{410CDD70-D59E-4005-9FDC-BD0ED9C8B876}" type="presParOf" srcId="{91D514F9-C97D-4E46-9A7E-598A7998A61C}" destId="{B445E066-985D-4A07-9C33-DCC4FE6DD37E}" srcOrd="6" destOrd="0" presId="urn:microsoft.com/office/officeart/2011/layout/HexagonRadial"/>
    <dgm:cxn modelId="{5A7E9C20-D25E-4D69-8F83-8659474A73D7}" type="presParOf" srcId="{91D514F9-C97D-4E46-9A7E-598A7998A61C}" destId="{2B7B1F8B-9C40-4AFB-99B2-4954E0F1F58D}" srcOrd="7" destOrd="0" presId="urn:microsoft.com/office/officeart/2011/layout/HexagonRadial"/>
    <dgm:cxn modelId="{767CDD52-D292-47DF-8051-1E9010088A5F}" type="presParOf" srcId="{2B7B1F8B-9C40-4AFB-99B2-4954E0F1F58D}" destId="{A11ECE38-B2ED-40DB-BFAF-4B954B037B4D}" srcOrd="0" destOrd="0" presId="urn:microsoft.com/office/officeart/2011/layout/HexagonRadial"/>
    <dgm:cxn modelId="{AC3C0B73-1C65-402F-9669-A95CF77730C9}" type="presParOf" srcId="{91D514F9-C97D-4E46-9A7E-598A7998A61C}" destId="{05A74A88-7672-4A68-A3B9-B28CFBE6A8F4}" srcOrd="8" destOrd="0" presId="urn:microsoft.com/office/officeart/2011/layout/HexagonRadial"/>
    <dgm:cxn modelId="{3D489D3B-2A89-4328-9F35-B8322D30D0DD}" type="presParOf" srcId="{91D514F9-C97D-4E46-9A7E-598A7998A61C}" destId="{BB479E82-420F-475D-9E1E-B446EFD88917}" srcOrd="9" destOrd="0" presId="urn:microsoft.com/office/officeart/2011/layout/HexagonRadial"/>
    <dgm:cxn modelId="{3F68E87A-B959-460E-B0C7-017CAB059D2E}" type="presParOf" srcId="{BB479E82-420F-475D-9E1E-B446EFD88917}" destId="{DCA91B01-A51B-4710-905F-4B89EF7B97B1}" srcOrd="0" destOrd="0" presId="urn:microsoft.com/office/officeart/2011/layout/HexagonRadial"/>
    <dgm:cxn modelId="{FDCCBC80-4521-4A14-BA16-1D4C84D3E8E6}" type="presParOf" srcId="{91D514F9-C97D-4E46-9A7E-598A7998A61C}" destId="{F4D82D79-6B9A-401E-B7EC-B5B175DFA40E}" srcOrd="10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29719-3C1B-456D-83D0-D6E0496BCA5C}" type="doc">
      <dgm:prSet loTypeId="urn:microsoft.com/office/officeart/2005/8/layout/arrow2" loCatId="process" qsTypeId="urn:microsoft.com/office/officeart/2005/8/quickstyle/simple1" qsCatId="simple" csTypeId="urn:microsoft.com/office/officeart/2005/8/colors/accent2_2" csCatId="accent2" phldr="1"/>
      <dgm:spPr/>
    </dgm:pt>
    <dgm:pt modelId="{EF52BC25-5DDF-4E64-BCA8-B1C122A79A0E}">
      <dgm:prSet phldrT="[Text]" custT="1"/>
      <dgm:spPr/>
      <dgm:t>
        <a:bodyPr/>
        <a:lstStyle/>
        <a:p>
          <a:r>
            <a:rPr lang="en-US" sz="1800" dirty="0"/>
            <a:t>Objective of Business</a:t>
          </a:r>
        </a:p>
      </dgm:t>
    </dgm:pt>
    <dgm:pt modelId="{9A246AAB-BDCA-4F9D-8D10-AC700D675210}" type="parTrans" cxnId="{6FC34142-823A-499A-B8AD-16962808ECE3}">
      <dgm:prSet/>
      <dgm:spPr/>
      <dgm:t>
        <a:bodyPr/>
        <a:lstStyle/>
        <a:p>
          <a:endParaRPr lang="en-US"/>
        </a:p>
      </dgm:t>
    </dgm:pt>
    <dgm:pt modelId="{0A7CA721-4411-49B2-8D67-C96780FC1861}" type="sibTrans" cxnId="{6FC34142-823A-499A-B8AD-16962808ECE3}">
      <dgm:prSet/>
      <dgm:spPr/>
      <dgm:t>
        <a:bodyPr/>
        <a:lstStyle/>
        <a:p>
          <a:endParaRPr lang="en-US"/>
        </a:p>
      </dgm:t>
    </dgm:pt>
    <dgm:pt modelId="{1E31DA55-F8A1-4B52-8855-7C4A2253343A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0788BD04-3C13-453E-A45A-50B4434D176F}" type="parTrans" cxnId="{748A4183-6663-4EE6-BDA2-E19E276EC832}">
      <dgm:prSet/>
      <dgm:spPr/>
      <dgm:t>
        <a:bodyPr/>
        <a:lstStyle/>
        <a:p>
          <a:endParaRPr lang="en-US"/>
        </a:p>
      </dgm:t>
    </dgm:pt>
    <dgm:pt modelId="{87A66989-1AB2-4D10-A53B-7FE1D1C86285}" type="sibTrans" cxnId="{748A4183-6663-4EE6-BDA2-E19E276EC832}">
      <dgm:prSet/>
      <dgm:spPr/>
      <dgm:t>
        <a:bodyPr/>
        <a:lstStyle/>
        <a:p>
          <a:endParaRPr lang="en-US"/>
        </a:p>
      </dgm:t>
    </dgm:pt>
    <dgm:pt modelId="{AE762578-9A56-4228-B3A4-B65EA9995CAC}">
      <dgm:prSet phldrT="[Text]"/>
      <dgm:spPr/>
      <dgm:t>
        <a:bodyPr/>
        <a:lstStyle/>
        <a:p>
          <a:r>
            <a:rPr lang="en-US" dirty="0"/>
            <a:t>E.D.A</a:t>
          </a:r>
        </a:p>
      </dgm:t>
    </dgm:pt>
    <dgm:pt modelId="{E60C16C4-AC3E-46E1-8FF2-72947749FF99}" type="parTrans" cxnId="{ABAB832D-9CFF-4C6C-9E7E-72137DF26A6B}">
      <dgm:prSet/>
      <dgm:spPr/>
      <dgm:t>
        <a:bodyPr/>
        <a:lstStyle/>
        <a:p>
          <a:endParaRPr lang="en-US"/>
        </a:p>
      </dgm:t>
    </dgm:pt>
    <dgm:pt modelId="{CB9844F2-6EAC-4A87-888D-6B2D948F4FB5}" type="sibTrans" cxnId="{ABAB832D-9CFF-4C6C-9E7E-72137DF26A6B}">
      <dgm:prSet/>
      <dgm:spPr/>
      <dgm:t>
        <a:bodyPr/>
        <a:lstStyle/>
        <a:p>
          <a:endParaRPr lang="en-US"/>
        </a:p>
      </dgm:t>
    </dgm:pt>
    <dgm:pt modelId="{F22DB1C1-1389-4B51-93E8-F2D06DEA7036}">
      <dgm:prSet phldrT="[Text]" custT="1"/>
      <dgm:spPr/>
      <dgm:t>
        <a:bodyPr/>
        <a:lstStyle/>
        <a:p>
          <a:r>
            <a:rPr lang="en-US" sz="1800" dirty="0"/>
            <a:t>Data Collection </a:t>
          </a:r>
        </a:p>
      </dgm:t>
    </dgm:pt>
    <dgm:pt modelId="{123415B0-F29B-4AD1-B913-34EE812E09DD}" type="parTrans" cxnId="{8777E48B-481E-4739-8E28-268562A7B732}">
      <dgm:prSet/>
      <dgm:spPr/>
      <dgm:t>
        <a:bodyPr/>
        <a:lstStyle/>
        <a:p>
          <a:endParaRPr lang="en-US"/>
        </a:p>
      </dgm:t>
    </dgm:pt>
    <dgm:pt modelId="{12D8BD99-9292-483B-83F3-9FE82FA9337A}" type="sibTrans" cxnId="{8777E48B-481E-4739-8E28-268562A7B732}">
      <dgm:prSet/>
      <dgm:spPr/>
      <dgm:t>
        <a:bodyPr/>
        <a:lstStyle/>
        <a:p>
          <a:endParaRPr lang="en-US"/>
        </a:p>
      </dgm:t>
    </dgm:pt>
    <dgm:pt modelId="{B4178B79-ED9B-41A8-80EE-30CB833FE608}">
      <dgm:prSet phldrT="[Text]"/>
      <dgm:spPr/>
      <dgm:t>
        <a:bodyPr/>
        <a:lstStyle/>
        <a:p>
          <a:r>
            <a:rPr lang="en-US" dirty="0"/>
            <a:t>Model Building/ Evaluation</a:t>
          </a:r>
        </a:p>
      </dgm:t>
    </dgm:pt>
    <dgm:pt modelId="{90A1F318-3432-46BA-B1A4-85B1FE69122D}" type="parTrans" cxnId="{F5A05047-1EAA-4BA9-A22D-5D5E6B099F90}">
      <dgm:prSet/>
      <dgm:spPr/>
      <dgm:t>
        <a:bodyPr/>
        <a:lstStyle/>
        <a:p>
          <a:endParaRPr lang="en-US"/>
        </a:p>
      </dgm:t>
    </dgm:pt>
    <dgm:pt modelId="{70476322-0F98-4926-92CE-0EDCDD0DB928}" type="sibTrans" cxnId="{F5A05047-1EAA-4BA9-A22D-5D5E6B099F90}">
      <dgm:prSet/>
      <dgm:spPr/>
      <dgm:t>
        <a:bodyPr/>
        <a:lstStyle/>
        <a:p>
          <a:endParaRPr lang="en-US"/>
        </a:p>
      </dgm:t>
    </dgm:pt>
    <dgm:pt modelId="{B7A1A825-AA50-4C27-872D-B63D7C020EBB}">
      <dgm:prSet phldrT="[Text]"/>
      <dgm:spPr/>
      <dgm:t>
        <a:bodyPr/>
        <a:lstStyle/>
        <a:p>
          <a:r>
            <a:rPr lang="en-US" dirty="0"/>
            <a:t>Model Deployment</a:t>
          </a:r>
        </a:p>
      </dgm:t>
    </dgm:pt>
    <dgm:pt modelId="{5473A150-4C12-421B-8379-FDB506277B48}" type="parTrans" cxnId="{A787C009-0D82-47BA-B3BE-7145302F86D5}">
      <dgm:prSet/>
      <dgm:spPr/>
      <dgm:t>
        <a:bodyPr/>
        <a:lstStyle/>
        <a:p>
          <a:endParaRPr lang="en-US"/>
        </a:p>
      </dgm:t>
    </dgm:pt>
    <dgm:pt modelId="{4ACAC4DA-6CC9-41DD-931A-771ABBFA9518}" type="sibTrans" cxnId="{A787C009-0D82-47BA-B3BE-7145302F86D5}">
      <dgm:prSet/>
      <dgm:spPr/>
      <dgm:t>
        <a:bodyPr/>
        <a:lstStyle/>
        <a:p>
          <a:endParaRPr lang="en-US"/>
        </a:p>
      </dgm:t>
    </dgm:pt>
    <dgm:pt modelId="{873E7791-A646-4EDF-BDC4-6CB37A20C066}" type="pres">
      <dgm:prSet presAssocID="{74229719-3C1B-456D-83D0-D6E0496BCA5C}" presName="arrowDiagram" presStyleCnt="0">
        <dgm:presLayoutVars>
          <dgm:chMax val="5"/>
          <dgm:dir/>
          <dgm:resizeHandles val="exact"/>
        </dgm:presLayoutVars>
      </dgm:prSet>
      <dgm:spPr/>
    </dgm:pt>
    <dgm:pt modelId="{0D407A10-3B57-4049-90DC-15AD74BBCCDC}" type="pres">
      <dgm:prSet presAssocID="{74229719-3C1B-456D-83D0-D6E0496BCA5C}" presName="arrow" presStyleLbl="bgShp" presStyleIdx="0" presStyleCnt="1"/>
      <dgm:spPr/>
    </dgm:pt>
    <dgm:pt modelId="{84A7CBCF-CEA7-43CC-9BA2-B5E0B22EEE61}" type="pres">
      <dgm:prSet presAssocID="{74229719-3C1B-456D-83D0-D6E0496BCA5C}" presName="arrowDiagram5" presStyleCnt="0"/>
      <dgm:spPr/>
    </dgm:pt>
    <dgm:pt modelId="{94FAD860-4C42-4331-A4D3-5934026AE2F1}" type="pres">
      <dgm:prSet presAssocID="{EF52BC25-5DDF-4E64-BCA8-B1C122A79A0E}" presName="bullet5a" presStyleLbl="node1" presStyleIdx="0" presStyleCnt="5"/>
      <dgm:spPr/>
    </dgm:pt>
    <dgm:pt modelId="{13D90318-3867-4AA8-86B0-9661464CC225}" type="pres">
      <dgm:prSet presAssocID="{EF52BC25-5DDF-4E64-BCA8-B1C122A79A0E}" presName="textBox5a" presStyleLbl="revTx" presStyleIdx="0" presStyleCnt="5" custScaleX="197939">
        <dgm:presLayoutVars>
          <dgm:bulletEnabled val="1"/>
        </dgm:presLayoutVars>
      </dgm:prSet>
      <dgm:spPr/>
    </dgm:pt>
    <dgm:pt modelId="{6C02B034-E7FE-42DD-A011-9DF5579F8237}" type="pres">
      <dgm:prSet presAssocID="{1E31DA55-F8A1-4B52-8855-7C4A2253343A}" presName="bullet5b" presStyleLbl="node1" presStyleIdx="1" presStyleCnt="5"/>
      <dgm:spPr/>
    </dgm:pt>
    <dgm:pt modelId="{8FD18A58-4E2D-4AE6-836C-CD7E14713312}" type="pres">
      <dgm:prSet presAssocID="{1E31DA55-F8A1-4B52-8855-7C4A2253343A}" presName="textBox5b" presStyleLbl="revTx" presStyleIdx="1" presStyleCnt="5">
        <dgm:presLayoutVars>
          <dgm:bulletEnabled val="1"/>
        </dgm:presLayoutVars>
      </dgm:prSet>
      <dgm:spPr/>
    </dgm:pt>
    <dgm:pt modelId="{2E3028E9-DE3F-4679-A6D4-EE8770DCB47E}" type="pres">
      <dgm:prSet presAssocID="{AE762578-9A56-4228-B3A4-B65EA9995CAC}" presName="bullet5c" presStyleLbl="node1" presStyleIdx="2" presStyleCnt="5"/>
      <dgm:spPr/>
    </dgm:pt>
    <dgm:pt modelId="{89501141-CA77-4AD6-AD10-0150521B6304}" type="pres">
      <dgm:prSet presAssocID="{AE762578-9A56-4228-B3A4-B65EA9995CAC}" presName="textBox5c" presStyleLbl="revTx" presStyleIdx="2" presStyleCnt="5">
        <dgm:presLayoutVars>
          <dgm:bulletEnabled val="1"/>
        </dgm:presLayoutVars>
      </dgm:prSet>
      <dgm:spPr/>
    </dgm:pt>
    <dgm:pt modelId="{01C34243-2BAA-470D-BFA9-3F61D81E2D41}" type="pres">
      <dgm:prSet presAssocID="{B4178B79-ED9B-41A8-80EE-30CB833FE608}" presName="bullet5d" presStyleLbl="node1" presStyleIdx="3" presStyleCnt="5"/>
      <dgm:spPr/>
    </dgm:pt>
    <dgm:pt modelId="{D14536AD-0127-4B7E-B5E9-2F5CCE304B6C}" type="pres">
      <dgm:prSet presAssocID="{B4178B79-ED9B-41A8-80EE-30CB833FE608}" presName="textBox5d" presStyleLbl="revTx" presStyleIdx="3" presStyleCnt="5" custScaleY="90159" custLinFactNeighborX="-4052" custLinFactNeighborY="-1870">
        <dgm:presLayoutVars>
          <dgm:bulletEnabled val="1"/>
        </dgm:presLayoutVars>
      </dgm:prSet>
      <dgm:spPr/>
    </dgm:pt>
    <dgm:pt modelId="{3D878B3A-CF03-4142-B5B7-B53542137355}" type="pres">
      <dgm:prSet presAssocID="{B7A1A825-AA50-4C27-872D-B63D7C020EBB}" presName="bullet5e" presStyleLbl="node1" presStyleIdx="4" presStyleCnt="5"/>
      <dgm:spPr/>
    </dgm:pt>
    <dgm:pt modelId="{6105FBC3-B44C-435D-BBA6-D4B89A4383D8}" type="pres">
      <dgm:prSet presAssocID="{B7A1A825-AA50-4C27-872D-B63D7C020EBB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87C009-0D82-47BA-B3BE-7145302F86D5}" srcId="{74229719-3C1B-456D-83D0-D6E0496BCA5C}" destId="{B7A1A825-AA50-4C27-872D-B63D7C020EBB}" srcOrd="4" destOrd="0" parTransId="{5473A150-4C12-421B-8379-FDB506277B48}" sibTransId="{4ACAC4DA-6CC9-41DD-931A-771ABBFA9518}"/>
    <dgm:cxn modelId="{5623792D-88BA-47DE-AFE3-D33DFE5B4A1C}" type="presOf" srcId="{AE762578-9A56-4228-B3A4-B65EA9995CAC}" destId="{89501141-CA77-4AD6-AD10-0150521B6304}" srcOrd="0" destOrd="0" presId="urn:microsoft.com/office/officeart/2005/8/layout/arrow2"/>
    <dgm:cxn modelId="{ABAB832D-9CFF-4C6C-9E7E-72137DF26A6B}" srcId="{74229719-3C1B-456D-83D0-D6E0496BCA5C}" destId="{AE762578-9A56-4228-B3A4-B65EA9995CAC}" srcOrd="2" destOrd="0" parTransId="{E60C16C4-AC3E-46E1-8FF2-72947749FF99}" sibTransId="{CB9844F2-6EAC-4A87-888D-6B2D948F4FB5}"/>
    <dgm:cxn modelId="{E6E0212F-8511-46EE-B7F0-914924A96A87}" type="presOf" srcId="{EF52BC25-5DDF-4E64-BCA8-B1C122A79A0E}" destId="{13D90318-3867-4AA8-86B0-9661464CC225}" srcOrd="0" destOrd="0" presId="urn:microsoft.com/office/officeart/2005/8/layout/arrow2"/>
    <dgm:cxn modelId="{173D4430-8F5A-46DB-A1F2-0A61CCFDD60A}" type="presOf" srcId="{F22DB1C1-1389-4B51-93E8-F2D06DEA7036}" destId="{13D90318-3867-4AA8-86B0-9661464CC225}" srcOrd="0" destOrd="1" presId="urn:microsoft.com/office/officeart/2005/8/layout/arrow2"/>
    <dgm:cxn modelId="{6FC34142-823A-499A-B8AD-16962808ECE3}" srcId="{74229719-3C1B-456D-83D0-D6E0496BCA5C}" destId="{EF52BC25-5DDF-4E64-BCA8-B1C122A79A0E}" srcOrd="0" destOrd="0" parTransId="{9A246AAB-BDCA-4F9D-8D10-AC700D675210}" sibTransId="{0A7CA721-4411-49B2-8D67-C96780FC1861}"/>
    <dgm:cxn modelId="{F5A05047-1EAA-4BA9-A22D-5D5E6B099F90}" srcId="{74229719-3C1B-456D-83D0-D6E0496BCA5C}" destId="{B4178B79-ED9B-41A8-80EE-30CB833FE608}" srcOrd="3" destOrd="0" parTransId="{90A1F318-3432-46BA-B1A4-85B1FE69122D}" sibTransId="{70476322-0F98-4926-92CE-0EDCDD0DB928}"/>
    <dgm:cxn modelId="{1064A848-A687-424E-8C24-EF8316C36935}" type="presOf" srcId="{B4178B79-ED9B-41A8-80EE-30CB833FE608}" destId="{D14536AD-0127-4B7E-B5E9-2F5CCE304B6C}" srcOrd="0" destOrd="0" presId="urn:microsoft.com/office/officeart/2005/8/layout/arrow2"/>
    <dgm:cxn modelId="{C42C014F-A747-469F-A064-2DDDB94693B1}" type="presOf" srcId="{74229719-3C1B-456D-83D0-D6E0496BCA5C}" destId="{873E7791-A646-4EDF-BDC4-6CB37A20C066}" srcOrd="0" destOrd="0" presId="urn:microsoft.com/office/officeart/2005/8/layout/arrow2"/>
    <dgm:cxn modelId="{748A4183-6663-4EE6-BDA2-E19E276EC832}" srcId="{74229719-3C1B-456D-83D0-D6E0496BCA5C}" destId="{1E31DA55-F8A1-4B52-8855-7C4A2253343A}" srcOrd="1" destOrd="0" parTransId="{0788BD04-3C13-453E-A45A-50B4434D176F}" sibTransId="{87A66989-1AB2-4D10-A53B-7FE1D1C86285}"/>
    <dgm:cxn modelId="{8777E48B-481E-4739-8E28-268562A7B732}" srcId="{EF52BC25-5DDF-4E64-BCA8-B1C122A79A0E}" destId="{F22DB1C1-1389-4B51-93E8-F2D06DEA7036}" srcOrd="0" destOrd="0" parTransId="{123415B0-F29B-4AD1-B913-34EE812E09DD}" sibTransId="{12D8BD99-9292-483B-83F3-9FE82FA9337A}"/>
    <dgm:cxn modelId="{C0FD978F-0FE7-4A42-BCB1-81DFF60E25A1}" type="presOf" srcId="{1E31DA55-F8A1-4B52-8855-7C4A2253343A}" destId="{8FD18A58-4E2D-4AE6-836C-CD7E14713312}" srcOrd="0" destOrd="0" presId="urn:microsoft.com/office/officeart/2005/8/layout/arrow2"/>
    <dgm:cxn modelId="{6C1AD7E5-0B2D-4FC6-AC8D-B2C5FB6F33CB}" type="presOf" srcId="{B7A1A825-AA50-4C27-872D-B63D7C020EBB}" destId="{6105FBC3-B44C-435D-BBA6-D4B89A4383D8}" srcOrd="0" destOrd="0" presId="urn:microsoft.com/office/officeart/2005/8/layout/arrow2"/>
    <dgm:cxn modelId="{481CBE3C-8388-4603-B539-4A10A041BF18}" type="presParOf" srcId="{873E7791-A646-4EDF-BDC4-6CB37A20C066}" destId="{0D407A10-3B57-4049-90DC-15AD74BBCCDC}" srcOrd="0" destOrd="0" presId="urn:microsoft.com/office/officeart/2005/8/layout/arrow2"/>
    <dgm:cxn modelId="{1395D635-36AB-4C60-BA08-2729FFC09999}" type="presParOf" srcId="{873E7791-A646-4EDF-BDC4-6CB37A20C066}" destId="{84A7CBCF-CEA7-43CC-9BA2-B5E0B22EEE61}" srcOrd="1" destOrd="0" presId="urn:microsoft.com/office/officeart/2005/8/layout/arrow2"/>
    <dgm:cxn modelId="{CBF431BB-1818-43CF-9C82-C884F3F23368}" type="presParOf" srcId="{84A7CBCF-CEA7-43CC-9BA2-B5E0B22EEE61}" destId="{94FAD860-4C42-4331-A4D3-5934026AE2F1}" srcOrd="0" destOrd="0" presId="urn:microsoft.com/office/officeart/2005/8/layout/arrow2"/>
    <dgm:cxn modelId="{23734F9A-83D6-42B2-B3B4-44A9F03F42BF}" type="presParOf" srcId="{84A7CBCF-CEA7-43CC-9BA2-B5E0B22EEE61}" destId="{13D90318-3867-4AA8-86B0-9661464CC225}" srcOrd="1" destOrd="0" presId="urn:microsoft.com/office/officeart/2005/8/layout/arrow2"/>
    <dgm:cxn modelId="{E8864BE0-8D25-4BA9-9F0D-EED84780EC53}" type="presParOf" srcId="{84A7CBCF-CEA7-43CC-9BA2-B5E0B22EEE61}" destId="{6C02B034-E7FE-42DD-A011-9DF5579F8237}" srcOrd="2" destOrd="0" presId="urn:microsoft.com/office/officeart/2005/8/layout/arrow2"/>
    <dgm:cxn modelId="{52C316EF-CF86-4DFD-A4AB-759F064F8F2A}" type="presParOf" srcId="{84A7CBCF-CEA7-43CC-9BA2-B5E0B22EEE61}" destId="{8FD18A58-4E2D-4AE6-836C-CD7E14713312}" srcOrd="3" destOrd="0" presId="urn:microsoft.com/office/officeart/2005/8/layout/arrow2"/>
    <dgm:cxn modelId="{919F5D76-79A9-40C6-9D1B-DD645D41DF6C}" type="presParOf" srcId="{84A7CBCF-CEA7-43CC-9BA2-B5E0B22EEE61}" destId="{2E3028E9-DE3F-4679-A6D4-EE8770DCB47E}" srcOrd="4" destOrd="0" presId="urn:microsoft.com/office/officeart/2005/8/layout/arrow2"/>
    <dgm:cxn modelId="{AC6A1F8D-0977-41D7-9FC5-E1EF6AC0A18E}" type="presParOf" srcId="{84A7CBCF-CEA7-43CC-9BA2-B5E0B22EEE61}" destId="{89501141-CA77-4AD6-AD10-0150521B6304}" srcOrd="5" destOrd="0" presId="urn:microsoft.com/office/officeart/2005/8/layout/arrow2"/>
    <dgm:cxn modelId="{A5FDA24A-85FC-4322-8173-7570895306C1}" type="presParOf" srcId="{84A7CBCF-CEA7-43CC-9BA2-B5E0B22EEE61}" destId="{01C34243-2BAA-470D-BFA9-3F61D81E2D41}" srcOrd="6" destOrd="0" presId="urn:microsoft.com/office/officeart/2005/8/layout/arrow2"/>
    <dgm:cxn modelId="{C6D7B76D-B88D-4F2E-A229-A534CE5B7305}" type="presParOf" srcId="{84A7CBCF-CEA7-43CC-9BA2-B5E0B22EEE61}" destId="{D14536AD-0127-4B7E-B5E9-2F5CCE304B6C}" srcOrd="7" destOrd="0" presId="urn:microsoft.com/office/officeart/2005/8/layout/arrow2"/>
    <dgm:cxn modelId="{510FB214-2637-4B02-A130-EA6E0C32AAD3}" type="presParOf" srcId="{84A7CBCF-CEA7-43CC-9BA2-B5E0B22EEE61}" destId="{3D878B3A-CF03-4142-B5B7-B53542137355}" srcOrd="8" destOrd="0" presId="urn:microsoft.com/office/officeart/2005/8/layout/arrow2"/>
    <dgm:cxn modelId="{C7122446-A06A-4B40-BC38-09CDFB6DA280}" type="presParOf" srcId="{84A7CBCF-CEA7-43CC-9BA2-B5E0B22EEE61}" destId="{6105FBC3-B44C-435D-BBA6-D4B89A4383D8}" srcOrd="9" destOrd="0" presId="urn:microsoft.com/office/officeart/2005/8/layout/arrow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089EEC-9DB8-40DA-8DC4-F3DCECE9C40A}" type="doc">
      <dgm:prSet loTypeId="urn:microsoft.com/office/officeart/2005/8/layout/hChevron3" loCatId="process" qsTypeId="urn:microsoft.com/office/officeart/2005/8/quickstyle/3d3" qsCatId="3D" csTypeId="urn:microsoft.com/office/officeart/2005/8/colors/accent2_4" csCatId="accent2" phldr="1"/>
      <dgm:spPr/>
    </dgm:pt>
    <dgm:pt modelId="{D8383034-1312-4F47-A3B3-F96B9F0B9FE6}" type="pres">
      <dgm:prSet presAssocID="{68089EEC-9DB8-40DA-8DC4-F3DCECE9C40A}" presName="Name0" presStyleCnt="0">
        <dgm:presLayoutVars>
          <dgm:dir/>
          <dgm:resizeHandles val="exact"/>
        </dgm:presLayoutVars>
      </dgm:prSet>
      <dgm:spPr/>
    </dgm:pt>
  </dgm:ptLst>
  <dgm:cxnLst>
    <dgm:cxn modelId="{2B48011D-A4F2-448C-84B7-8CCA653E233F}" type="presOf" srcId="{68089EEC-9DB8-40DA-8DC4-F3DCECE9C40A}" destId="{D8383034-1312-4F47-A3B3-F96B9F0B9FE6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7CC6A-2F16-42B1-A896-EC6910DEFEAE}">
      <dsp:nvSpPr>
        <dsp:cNvPr id="0" name=""/>
        <dsp:cNvSpPr/>
      </dsp:nvSpPr>
      <dsp:spPr>
        <a:xfrm>
          <a:off x="1492990" y="914326"/>
          <a:ext cx="1971569" cy="170863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Model deployment</a:t>
          </a:r>
          <a:endParaRPr lang="en-US" sz="1600" kern="1200" dirty="0"/>
        </a:p>
      </dsp:txBody>
      <dsp:txXfrm>
        <a:off x="1820007" y="1197732"/>
        <a:ext cx="1317535" cy="1141827"/>
      </dsp:txXfrm>
    </dsp:sp>
    <dsp:sp modelId="{551596BF-1296-4D66-8594-0FFE973A864B}">
      <dsp:nvSpPr>
        <dsp:cNvPr id="0" name=""/>
        <dsp:cNvSpPr/>
      </dsp:nvSpPr>
      <dsp:spPr>
        <a:xfrm>
          <a:off x="4384764" y="818358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3419D6-2D4C-4CB6-8F8B-36A3971212DA}">
      <dsp:nvSpPr>
        <dsp:cNvPr id="0" name=""/>
        <dsp:cNvSpPr/>
      </dsp:nvSpPr>
      <dsp:spPr>
        <a:xfrm>
          <a:off x="3157348" y="0"/>
          <a:ext cx="1821055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Understanding business  problem</a:t>
          </a:r>
          <a:endParaRPr lang="en-US" sz="1600" kern="1200" dirty="0"/>
        </a:p>
      </dsp:txBody>
      <dsp:txXfrm>
        <a:off x="3459115" y="261027"/>
        <a:ext cx="1217521" cy="1053152"/>
      </dsp:txXfrm>
    </dsp:sp>
    <dsp:sp modelId="{4B8D110E-C5C6-462C-B7CF-C1D25C20F1EC}">
      <dsp:nvSpPr>
        <dsp:cNvPr id="0" name=""/>
        <dsp:cNvSpPr/>
      </dsp:nvSpPr>
      <dsp:spPr>
        <a:xfrm>
          <a:off x="5322487" y="2178846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BF623-F5D2-461D-8D7E-CDA45C00379E}">
      <dsp:nvSpPr>
        <dsp:cNvPr id="0" name=""/>
        <dsp:cNvSpPr/>
      </dsp:nvSpPr>
      <dsp:spPr>
        <a:xfrm>
          <a:off x="4827361" y="968857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Collection of data</a:t>
          </a:r>
          <a:endParaRPr lang="en-US" sz="1600" kern="1200" dirty="0"/>
        </a:p>
      </dsp:txBody>
      <dsp:txXfrm>
        <a:off x="5129106" y="1229902"/>
        <a:ext cx="1217310" cy="1053116"/>
      </dsp:txXfrm>
    </dsp:sp>
    <dsp:sp modelId="{A11ECE38-B2ED-40DB-BFAF-4B954B037B4D}">
      <dsp:nvSpPr>
        <dsp:cNvPr id="0" name=""/>
        <dsp:cNvSpPr/>
      </dsp:nvSpPr>
      <dsp:spPr>
        <a:xfrm>
          <a:off x="4642852" y="3703117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5E066-985D-4A07-9C33-DCC4FE6DD37E}">
      <dsp:nvSpPr>
        <dsp:cNvPr id="0" name=""/>
        <dsp:cNvSpPr/>
      </dsp:nvSpPr>
      <dsp:spPr>
        <a:xfrm>
          <a:off x="4827361" y="2873519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Cleaning of data</a:t>
          </a:r>
          <a:endParaRPr lang="en-US" sz="1600" kern="1200" dirty="0"/>
        </a:p>
      </dsp:txBody>
      <dsp:txXfrm>
        <a:off x="5129106" y="3134564"/>
        <a:ext cx="1217310" cy="1053116"/>
      </dsp:txXfrm>
    </dsp:sp>
    <dsp:sp modelId="{DCA91B01-A51B-4710-905F-4B89EF7B97B1}">
      <dsp:nvSpPr>
        <dsp:cNvPr id="0" name=""/>
        <dsp:cNvSpPr/>
      </dsp:nvSpPr>
      <dsp:spPr>
        <a:xfrm>
          <a:off x="2946784" y="3820705"/>
          <a:ext cx="838302" cy="722308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74A88-7672-4A68-A3B9-B28CFBE6A8F4}">
      <dsp:nvSpPr>
        <dsp:cNvPr id="0" name=""/>
        <dsp:cNvSpPr/>
      </dsp:nvSpPr>
      <dsp:spPr>
        <a:xfrm>
          <a:off x="3157475" y="3843460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buNone/>
          </a:pPr>
          <a:r>
            <a:rPr lang="en-US" sz="1600" b="1" i="0" kern="1200" dirty="0"/>
            <a:t>Exploratory data analysis</a:t>
          </a:r>
          <a:endParaRPr lang="en-US" sz="1600" kern="1200" dirty="0"/>
        </a:p>
      </dsp:txBody>
      <dsp:txXfrm>
        <a:off x="3459220" y="4104505"/>
        <a:ext cx="1217310" cy="1053116"/>
      </dsp:txXfrm>
    </dsp:sp>
    <dsp:sp modelId="{F4D82D79-6B9A-401E-B7EC-B5B175DFA40E}">
      <dsp:nvSpPr>
        <dsp:cNvPr id="0" name=""/>
        <dsp:cNvSpPr/>
      </dsp:nvSpPr>
      <dsp:spPr>
        <a:xfrm>
          <a:off x="1479837" y="2874602"/>
          <a:ext cx="1820800" cy="157520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/>
            <a:t>Model building </a:t>
          </a:r>
          <a:endParaRPr lang="en-US" sz="1600" kern="1200" dirty="0"/>
        </a:p>
      </dsp:txBody>
      <dsp:txXfrm>
        <a:off x="1781582" y="3135647"/>
        <a:ext cx="1217310" cy="1053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407A10-3B57-4049-90DC-15AD74BBCCDC}">
      <dsp:nvSpPr>
        <dsp:cNvPr id="0" name=""/>
        <dsp:cNvSpPr/>
      </dsp:nvSpPr>
      <dsp:spPr>
        <a:xfrm>
          <a:off x="1354457" y="0"/>
          <a:ext cx="9483083" cy="5926927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AD860-4C42-4331-A4D3-5934026AE2F1}">
      <dsp:nvSpPr>
        <dsp:cNvPr id="0" name=""/>
        <dsp:cNvSpPr/>
      </dsp:nvSpPr>
      <dsp:spPr>
        <a:xfrm>
          <a:off x="2288541" y="4407262"/>
          <a:ext cx="218110" cy="2181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90318-3867-4AA8-86B0-9661464CC225}">
      <dsp:nvSpPr>
        <dsp:cNvPr id="0" name=""/>
        <dsp:cNvSpPr/>
      </dsp:nvSpPr>
      <dsp:spPr>
        <a:xfrm>
          <a:off x="1789256" y="4516318"/>
          <a:ext cx="2458964" cy="1410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572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 of Business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 Collection </a:t>
          </a:r>
        </a:p>
      </dsp:txBody>
      <dsp:txXfrm>
        <a:off x="1789256" y="4516318"/>
        <a:ext cx="2458964" cy="1410608"/>
      </dsp:txXfrm>
    </dsp:sp>
    <dsp:sp modelId="{6C02B034-E7FE-42DD-A011-9DF5579F8237}">
      <dsp:nvSpPr>
        <dsp:cNvPr id="0" name=""/>
        <dsp:cNvSpPr/>
      </dsp:nvSpPr>
      <dsp:spPr>
        <a:xfrm>
          <a:off x="3469184" y="3272849"/>
          <a:ext cx="341390" cy="3413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18A58-4E2D-4AE6-836C-CD7E14713312}">
      <dsp:nvSpPr>
        <dsp:cNvPr id="0" name=""/>
        <dsp:cNvSpPr/>
      </dsp:nvSpPr>
      <dsp:spPr>
        <a:xfrm>
          <a:off x="3639880" y="3443544"/>
          <a:ext cx="1574191" cy="24833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89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Preprocessing</a:t>
          </a:r>
        </a:p>
      </dsp:txBody>
      <dsp:txXfrm>
        <a:off x="3639880" y="3443544"/>
        <a:ext cx="1574191" cy="2483382"/>
      </dsp:txXfrm>
    </dsp:sp>
    <dsp:sp modelId="{2E3028E9-DE3F-4679-A6D4-EE8770DCB47E}">
      <dsp:nvSpPr>
        <dsp:cNvPr id="0" name=""/>
        <dsp:cNvSpPr/>
      </dsp:nvSpPr>
      <dsp:spPr>
        <a:xfrm>
          <a:off x="4986478" y="2368400"/>
          <a:ext cx="455187" cy="455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01141-CA77-4AD6-AD10-0150521B6304}">
      <dsp:nvSpPr>
        <dsp:cNvPr id="0" name=""/>
        <dsp:cNvSpPr/>
      </dsp:nvSpPr>
      <dsp:spPr>
        <a:xfrm>
          <a:off x="5214072" y="2595994"/>
          <a:ext cx="1830235" cy="333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195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E.D.A</a:t>
          </a:r>
        </a:p>
      </dsp:txBody>
      <dsp:txXfrm>
        <a:off x="5214072" y="2595994"/>
        <a:ext cx="1830235" cy="3330932"/>
      </dsp:txXfrm>
    </dsp:sp>
    <dsp:sp modelId="{01C34243-2BAA-470D-BFA9-3F61D81E2D41}">
      <dsp:nvSpPr>
        <dsp:cNvPr id="0" name=""/>
        <dsp:cNvSpPr/>
      </dsp:nvSpPr>
      <dsp:spPr>
        <a:xfrm>
          <a:off x="6750331" y="1661910"/>
          <a:ext cx="587951" cy="58795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536AD-0127-4B7E-B5E9-2F5CCE304B6C}">
      <dsp:nvSpPr>
        <dsp:cNvPr id="0" name=""/>
        <dsp:cNvSpPr/>
      </dsp:nvSpPr>
      <dsp:spPr>
        <a:xfrm>
          <a:off x="6967456" y="2077022"/>
          <a:ext cx="1896616" cy="3580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543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Building/ Evaluation</a:t>
          </a:r>
        </a:p>
      </dsp:txBody>
      <dsp:txXfrm>
        <a:off x="6967456" y="2077022"/>
        <a:ext cx="1896616" cy="3580250"/>
      </dsp:txXfrm>
    </dsp:sp>
    <dsp:sp modelId="{3D878B3A-CF03-4142-B5B7-B53542137355}">
      <dsp:nvSpPr>
        <dsp:cNvPr id="0" name=""/>
        <dsp:cNvSpPr/>
      </dsp:nvSpPr>
      <dsp:spPr>
        <a:xfrm>
          <a:off x="8566342" y="1190126"/>
          <a:ext cx="749163" cy="7491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05FBC3-B44C-435D-BBA6-D4B89A4383D8}">
      <dsp:nvSpPr>
        <dsp:cNvPr id="0" name=""/>
        <dsp:cNvSpPr/>
      </dsp:nvSpPr>
      <dsp:spPr>
        <a:xfrm>
          <a:off x="8940923" y="1564708"/>
          <a:ext cx="1896616" cy="436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96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Deployment</a:t>
          </a:r>
        </a:p>
      </dsp:txBody>
      <dsp:txXfrm>
        <a:off x="8940923" y="1564708"/>
        <a:ext cx="1896616" cy="4362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5500" y="1165867"/>
            <a:ext cx="6623200" cy="34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5491" y="4667033"/>
            <a:ext cx="5812000" cy="54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7608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121329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712000" y="4412651"/>
            <a:ext cx="8768000" cy="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466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48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960000" y="23237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2018133" y="1532800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960000" y="295732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4538400" y="23237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5596617" y="1532800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4538400" y="295732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/>
          </p:nvPr>
        </p:nvSpPr>
        <p:spPr>
          <a:xfrm>
            <a:off x="8116800" y="2323700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9175017" y="1532800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8116800" y="295732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/>
          </p:nvPr>
        </p:nvSpPr>
        <p:spPr>
          <a:xfrm>
            <a:off x="960000" y="47095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2018200" y="3918667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960000" y="534318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4538400" y="47095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6" hasCustomPrompt="1"/>
          </p:nvPr>
        </p:nvSpPr>
        <p:spPr>
          <a:xfrm>
            <a:off x="5596617" y="3918667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4538400" y="534318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8"/>
          </p:nvPr>
        </p:nvSpPr>
        <p:spPr>
          <a:xfrm>
            <a:off x="8116800" y="470956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9" hasCustomPrompt="1"/>
          </p:nvPr>
        </p:nvSpPr>
        <p:spPr>
          <a:xfrm>
            <a:off x="9175017" y="3918667"/>
            <a:ext cx="998800" cy="7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8116800" y="534318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1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6549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953467" y="3951684"/>
            <a:ext cx="3876800" cy="11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953467" y="1709517"/>
            <a:ext cx="5478000" cy="21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8218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953467" y="3582467"/>
            <a:ext cx="4326800" cy="12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960000" y="2073933"/>
            <a:ext cx="4873600" cy="13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9861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960000" y="3504609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1"/>
          </p:nvPr>
        </p:nvSpPr>
        <p:spPr>
          <a:xfrm>
            <a:off x="960000" y="4128760"/>
            <a:ext cx="31152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2"/>
          </p:nvPr>
        </p:nvSpPr>
        <p:spPr>
          <a:xfrm>
            <a:off x="4538400" y="35046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3"/>
          </p:nvPr>
        </p:nvSpPr>
        <p:spPr>
          <a:xfrm>
            <a:off x="4538400" y="4128767"/>
            <a:ext cx="31152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4"/>
          </p:nvPr>
        </p:nvSpPr>
        <p:spPr>
          <a:xfrm>
            <a:off x="8116800" y="3504617"/>
            <a:ext cx="311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5"/>
          </p:nvPr>
        </p:nvSpPr>
        <p:spPr>
          <a:xfrm>
            <a:off x="8116800" y="4128767"/>
            <a:ext cx="3115200" cy="9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5947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594484" y="26502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594484" y="31506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2"/>
          </p:nvPr>
        </p:nvSpPr>
        <p:spPr>
          <a:xfrm>
            <a:off x="6774724" y="2650200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6774724" y="3150600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4"/>
          </p:nvPr>
        </p:nvSpPr>
        <p:spPr>
          <a:xfrm>
            <a:off x="1604100" y="49978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1604100" y="54982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6"/>
          </p:nvPr>
        </p:nvSpPr>
        <p:spPr>
          <a:xfrm>
            <a:off x="6784340" y="4997867"/>
            <a:ext cx="382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6784340" y="5498267"/>
            <a:ext cx="382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8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9239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198871" y="2548600"/>
            <a:ext cx="26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"/>
          </p:nvPr>
        </p:nvSpPr>
        <p:spPr>
          <a:xfrm>
            <a:off x="1198871" y="3108345"/>
            <a:ext cx="260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title" idx="2"/>
          </p:nvPr>
        </p:nvSpPr>
        <p:spPr>
          <a:xfrm>
            <a:off x="4800597" y="2548600"/>
            <a:ext cx="25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3"/>
          </p:nvPr>
        </p:nvSpPr>
        <p:spPr>
          <a:xfrm>
            <a:off x="4800597" y="3108345"/>
            <a:ext cx="2597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4"/>
          </p:nvPr>
        </p:nvSpPr>
        <p:spPr>
          <a:xfrm>
            <a:off x="1198871" y="4938524"/>
            <a:ext cx="260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5"/>
          </p:nvPr>
        </p:nvSpPr>
        <p:spPr>
          <a:xfrm>
            <a:off x="1198871" y="5498269"/>
            <a:ext cx="2602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6"/>
          </p:nvPr>
        </p:nvSpPr>
        <p:spPr>
          <a:xfrm>
            <a:off x="4800597" y="4938524"/>
            <a:ext cx="25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7"/>
          </p:nvPr>
        </p:nvSpPr>
        <p:spPr>
          <a:xfrm>
            <a:off x="4800597" y="5498269"/>
            <a:ext cx="2597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8"/>
          </p:nvPr>
        </p:nvSpPr>
        <p:spPr>
          <a:xfrm>
            <a:off x="8399631" y="2548600"/>
            <a:ext cx="25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9"/>
          </p:nvPr>
        </p:nvSpPr>
        <p:spPr>
          <a:xfrm>
            <a:off x="8399631" y="3108345"/>
            <a:ext cx="2597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13"/>
          </p:nvPr>
        </p:nvSpPr>
        <p:spPr>
          <a:xfrm>
            <a:off x="8399631" y="4938524"/>
            <a:ext cx="2597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4"/>
          </p:nvPr>
        </p:nvSpPr>
        <p:spPr>
          <a:xfrm>
            <a:off x="8399631" y="5498269"/>
            <a:ext cx="2597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 idx="15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825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 hasCustomPrompt="1"/>
          </p:nvPr>
        </p:nvSpPr>
        <p:spPr>
          <a:xfrm>
            <a:off x="2821100" y="720000"/>
            <a:ext cx="6550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821100" y="1762969"/>
            <a:ext cx="6550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2" hasCustomPrompt="1"/>
          </p:nvPr>
        </p:nvSpPr>
        <p:spPr>
          <a:xfrm>
            <a:off x="2821100" y="2559923"/>
            <a:ext cx="6550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821100" y="3602892"/>
            <a:ext cx="6550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4" hasCustomPrompt="1"/>
          </p:nvPr>
        </p:nvSpPr>
        <p:spPr>
          <a:xfrm>
            <a:off x="2821100" y="4501461"/>
            <a:ext cx="6550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5"/>
          </p:nvPr>
        </p:nvSpPr>
        <p:spPr>
          <a:xfrm>
            <a:off x="2821100" y="5544432"/>
            <a:ext cx="6550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9007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ctrTitle"/>
          </p:nvPr>
        </p:nvSpPr>
        <p:spPr>
          <a:xfrm>
            <a:off x="953467" y="713333"/>
            <a:ext cx="40816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953467" y="2092967"/>
            <a:ext cx="52388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20"/>
          <p:cNvSpPr txBox="1"/>
          <p:nvPr/>
        </p:nvSpPr>
        <p:spPr>
          <a:xfrm>
            <a:off x="953467" y="4716867"/>
            <a:ext cx="6429200" cy="8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en" sz="1600" b="1">
                <a:solidFill>
                  <a:schemeClr val="lt2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600"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7392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055067" y="3238233"/>
            <a:ext cx="6146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157100" y="1814068"/>
            <a:ext cx="185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55067" y="4441867"/>
            <a:ext cx="5742800" cy="6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6195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930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FEDA-AF18-0BE6-E6B6-3D8894B2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FE096-E406-D8C0-DE68-072C5FFF7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4D0C0-3196-F6F2-8599-6583CA079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89DE-4CBE-4C4C-85BE-9B021156B043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4D5C-8E97-4CB0-B18A-6D4CAE18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F7F5E-50E9-23F9-117B-AC1FBAB4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119-96D2-4CB5-A543-F399E1CCCB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053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6B96-6315-49CD-BB54-0133DD87AC7C}" type="datetimeFigureOut">
              <a:rPr lang="en-IN" smtClean="0"/>
              <a:t>01-02-2023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D10DB-8450-40EB-8E29-E6369AB42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451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0742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1229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1747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600017" y="3584685"/>
            <a:ext cx="4118800" cy="5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6473184" y="3584685"/>
            <a:ext cx="4118800" cy="5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333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600117" y="4134328"/>
            <a:ext cx="41188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6473184" y="4134328"/>
            <a:ext cx="4118800" cy="11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8477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861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953467" y="1038600"/>
            <a:ext cx="4949200" cy="16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953467" y="2849067"/>
            <a:ext cx="4798400" cy="31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994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199900" y="1321805"/>
            <a:ext cx="78412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5289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960000" y="489897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988733" y="17983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42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2644200" y="713333"/>
            <a:ext cx="6903600" cy="1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134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Secular One"/>
              <a:buNone/>
              <a:defRPr sz="3500">
                <a:solidFill>
                  <a:schemeClr val="lt2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98410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5" r:id="rId2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4608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11" Type="http://schemas.openxmlformats.org/officeDocument/2006/relationships/image" Target="../media/image14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060D9F-6339-49C0-8C3C-EDCA09BB4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3584"/>
            <a:ext cx="12191999" cy="387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F9767-0438-FC48-3C98-AD25D9E00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086678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72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P-188- GROUP-4</a:t>
            </a:r>
            <a:endParaRPr lang="en-IN" sz="7200" b="1" u="sng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F5E00-585E-1FC3-7E84-0B7DD8FED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974574"/>
            <a:ext cx="12191999" cy="954156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WATER POTABILITY</a:t>
            </a:r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B92115-608F-123C-0A42-C37860A4AA3C}"/>
              </a:ext>
            </a:extLst>
          </p:cNvPr>
          <p:cNvSpPr/>
          <p:nvPr/>
        </p:nvSpPr>
        <p:spPr>
          <a:xfrm>
            <a:off x="0" y="1086679"/>
            <a:ext cx="12191999" cy="88789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PRESENTING</a:t>
            </a:r>
            <a:endParaRPr lang="en-IN" sz="3600" b="1" dirty="0">
              <a:solidFill>
                <a:srgbClr val="002060"/>
              </a:solidFill>
            </a:endParaRPr>
          </a:p>
          <a:p>
            <a:pPr algn="ctr"/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CC592-D9C1-4A6F-BEE7-BD937BF542D5}"/>
              </a:ext>
            </a:extLst>
          </p:cNvPr>
          <p:cNvSpPr txBox="1"/>
          <p:nvPr/>
        </p:nvSpPr>
        <p:spPr>
          <a:xfrm>
            <a:off x="1988598" y="6273224"/>
            <a:ext cx="7546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MENTOR – SAURABH SINGH</a:t>
            </a:r>
          </a:p>
        </p:txBody>
      </p:sp>
    </p:spTree>
    <p:extLst>
      <p:ext uri="{BB962C8B-B14F-4D97-AF65-F5344CB8AC3E}">
        <p14:creationId xmlns:p14="http://schemas.microsoft.com/office/powerpoint/2010/main" val="415582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C78F-6BFD-0D31-2B1A-1DB4775A9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0000"/>
                </a:solidFill>
                <a:latin typeface="Arial Black" panose="020B0A04020102020204" pitchFamily="34" charset="0"/>
              </a:rPr>
              <a:t>Exploratory Data Analysis (EDA)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BD364E-5E84-397C-B255-97C85CAA6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5" y="1580287"/>
            <a:ext cx="4143375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192A3-8672-96A5-BA5D-77E4672A5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42" y="1690688"/>
            <a:ext cx="3595684" cy="2420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B60AC-F768-7327-3917-931BDE557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801" y="4168641"/>
            <a:ext cx="4013641" cy="25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7CEEA2-B136-4B8D-903D-9395A7465622}"/>
              </a:ext>
            </a:extLst>
          </p:cNvPr>
          <p:cNvSpPr txBox="1"/>
          <p:nvPr/>
        </p:nvSpPr>
        <p:spPr>
          <a:xfrm>
            <a:off x="3014120" y="71120"/>
            <a:ext cx="5761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DATASET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549A4-5020-4F70-BDC4-2952161BA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377440"/>
            <a:ext cx="8199120" cy="440944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718F8A6-36FE-424D-ABA2-A509AD98A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8904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868451-6C31-4CA5-9D43-2874C1809C2A}"/>
              </a:ext>
            </a:extLst>
          </p:cNvPr>
          <p:cNvSpPr txBox="1"/>
          <p:nvPr/>
        </p:nvSpPr>
        <p:spPr>
          <a:xfrm>
            <a:off x="1849120" y="1178113"/>
            <a:ext cx="2164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DATASET</a:t>
            </a:r>
          </a:p>
          <a:p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3276 ROWS &amp; 10 COLUMNS </a:t>
            </a:r>
          </a:p>
        </p:txBody>
      </p:sp>
    </p:spTree>
    <p:extLst>
      <p:ext uri="{BB962C8B-B14F-4D97-AF65-F5344CB8AC3E}">
        <p14:creationId xmlns:p14="http://schemas.microsoft.com/office/powerpoint/2010/main" val="250357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4D4B-448B-85D0-2AFF-B5E16D16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DATA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FD9BC3-BB51-E7A6-7C08-0E761EA7B95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873487" cy="280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Here is data of PH value for water is safe for Human Consumption where 1 means potable and 0 means Not Potable.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F59A96-5C57-47C2-3335-98E7CA1E5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708" y="1825625"/>
            <a:ext cx="2347291" cy="466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C6FE6E-9DFB-E706-F262-4E234A465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64" y="1825625"/>
            <a:ext cx="3503544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93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896B03-D3BB-4BF3-9D15-58431CBABE60}"/>
              </a:ext>
            </a:extLst>
          </p:cNvPr>
          <p:cNvSpPr txBox="1"/>
          <p:nvPr/>
        </p:nvSpPr>
        <p:spPr>
          <a:xfrm>
            <a:off x="0" y="619760"/>
            <a:ext cx="12191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First, we upload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After that we just do some basic analysis about data like shape of data, is there null values or not, correlation between the data and outlier detection.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2">
                    <a:lumMod val="50000"/>
                  </a:schemeClr>
                </a:solidFill>
              </a:rPr>
              <a:t>Then we plot our data in different visualization to understand the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2A493-2D0D-549D-E1F5-DF0F67A66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91999" cy="3429000"/>
          </a:xfrm>
          <a:prstGeom prst="rect">
            <a:avLst/>
          </a:prstGeom>
        </p:spPr>
      </p:pic>
      <p:sp>
        <p:nvSpPr>
          <p:cNvPr id="6" name="Arrow: Pentagon 5">
            <a:extLst>
              <a:ext uri="{FF2B5EF4-FFF2-40B4-BE49-F238E27FC236}">
                <a16:creationId xmlns:a16="http://schemas.microsoft.com/office/drawing/2014/main" id="{18688298-9F75-786B-EB04-AFA8796CFE56}"/>
              </a:ext>
            </a:extLst>
          </p:cNvPr>
          <p:cNvSpPr/>
          <p:nvPr/>
        </p:nvSpPr>
        <p:spPr>
          <a:xfrm>
            <a:off x="318051" y="2160104"/>
            <a:ext cx="3896139" cy="126889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3276 Rows &amp; 10 Columns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E6E15951-60AB-D9D6-57D4-12F19549DB6E}"/>
              </a:ext>
            </a:extLst>
          </p:cNvPr>
          <p:cNvSpPr/>
          <p:nvPr/>
        </p:nvSpPr>
        <p:spPr>
          <a:xfrm>
            <a:off x="5764696" y="2067339"/>
            <a:ext cx="6016487" cy="1361661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DATA TYPES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Ph,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Hardness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Solids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Chloramines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Sulphate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;</a:t>
            </a:r>
          </a:p>
          <a:p>
            <a:pPr algn="ctr"/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Conductivity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Organic carbon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Trihalomethanes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Turbidity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IN" sz="2000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Potability</a:t>
            </a:r>
            <a:r>
              <a:rPr lang="en-IN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63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BC3B-C8C4-6D5D-AA62-9D0743BD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84242"/>
          </a:xfrm>
        </p:spPr>
        <p:txBody>
          <a:bodyPr/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Information on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6BDE9-D78E-7FFA-3B31-DC3FE5F1C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8441635" cy="503237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Physical properties: temperature, color, turbidity, odor, and taste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Chemical properties: pH, total dissolved solids (TDS), total hardness, nitrates, chlorine levels, and heavy metal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Biological properties: presence of bacteria, viruses, and parasites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Compliance with drinking water standards set by regulatory agencies such as the Environmental Protection Agency (EPA) or World Health Organization (WHO).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69EE6-5B66-B11E-5129-64D490E79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60" y="1484243"/>
            <a:ext cx="3896139" cy="52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12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F195-6EC6-4D52-27FA-42F33B9E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Potability Accuracy Analysis</a:t>
            </a:r>
            <a:endParaRPr lang="en-IN" b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E9245A-55A8-50D0-94E9-98D18314A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89"/>
            <a:ext cx="6096000" cy="38527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6247CB-6654-52F6-6962-8BD7075FF4EF}"/>
              </a:ext>
            </a:extLst>
          </p:cNvPr>
          <p:cNvSpPr/>
          <p:nvPr/>
        </p:nvSpPr>
        <p:spPr>
          <a:xfrm>
            <a:off x="212035" y="2001078"/>
            <a:ext cx="5102087" cy="485692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Accuracy analysis helps ensure the quality and reliability of water potability data and helps identify potential sources of error or bias in the testing process.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5893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767A-36F3-5C7B-A5E5-089107DD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Histogram / Box- plot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AAD931-1C80-DEDB-B274-813618A92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3528391"/>
            <a:ext cx="3554896" cy="33296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F3913-DB5B-A551-2C92-D579FE521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721" y="1881809"/>
            <a:ext cx="7792279" cy="4102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1DC25-EBA1-8C49-DD1F-17C811AF8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809"/>
            <a:ext cx="4253947" cy="1447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0B6C47-C9BF-EE09-6C97-EF7A399F6CF8}"/>
              </a:ext>
            </a:extLst>
          </p:cNvPr>
          <p:cNvSpPr/>
          <p:nvPr/>
        </p:nvSpPr>
        <p:spPr>
          <a:xfrm>
            <a:off x="5751443" y="6115878"/>
            <a:ext cx="5844209" cy="6427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There is Outliers present in data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2427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CB669-F36C-A688-7B6D-8685597D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4">
                    <a:lumMod val="7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MODEL BUILDING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4D99F6-5678-6003-B51C-EE9BADB37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6" y="1401556"/>
            <a:ext cx="4351338" cy="3488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D93E-8942-DC94-7CD4-BC8AEEC5F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5" y="1815921"/>
            <a:ext cx="3400022" cy="2537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5A0D2-6970-658A-790C-54D3B3D80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54" y="1815921"/>
            <a:ext cx="3712233" cy="2537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6E333-B6D1-47A7-D3C1-FA7BBAE581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61" y="4353059"/>
            <a:ext cx="3828294" cy="220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5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8A97-58A0-2D34-A879-547C5630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38469"/>
          </a:xfrm>
        </p:spPr>
        <p:txBody>
          <a:bodyPr/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Model Building method which were used are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1E53-D188-499D-E079-05A6FE314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8470"/>
            <a:ext cx="11304104" cy="4717774"/>
          </a:xfrm>
        </p:spPr>
        <p:txBody>
          <a:bodyPr>
            <a:normAutofit/>
          </a:bodyPr>
          <a:lstStyle/>
          <a:p>
            <a:pPr algn="l"/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Using Logistic Regression</a:t>
            </a:r>
          </a:p>
          <a:p>
            <a:pPr algn="l"/>
            <a:r>
              <a:rPr lang="en-US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Train decision tree classifier and checking accuracy</a:t>
            </a:r>
          </a:p>
          <a:p>
            <a:pPr algn="l"/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Using Random Forest</a:t>
            </a:r>
          </a:p>
          <a:p>
            <a:r>
              <a:rPr lang="en-IN" sz="3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XGBoost</a:t>
            </a:r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Classifier</a:t>
            </a:r>
          </a:p>
          <a:p>
            <a:r>
              <a:rPr lang="en-IN" sz="3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KNeighbours</a:t>
            </a:r>
            <a:endParaRPr lang="en-IN" sz="3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SVM (</a:t>
            </a:r>
            <a:r>
              <a:rPr lang="en-IN" sz="3200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Support Vector Machine</a:t>
            </a:r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algn="l"/>
            <a:r>
              <a:rPr lang="en-IN" sz="3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AdaBoost Classifier</a:t>
            </a:r>
          </a:p>
          <a:p>
            <a:pPr marL="0" indent="0">
              <a:buNone/>
            </a:pPr>
            <a:endParaRPr lang="en-IN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544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accent3">
                    <a:lumMod val="75000"/>
                  </a:schemeClr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Model Evaluation</a:t>
            </a:r>
            <a:endParaRPr lang="en-IN" sz="5400" b="1" dirty="0">
              <a:solidFill>
                <a:schemeClr val="accent3">
                  <a:lumMod val="75000"/>
                </a:schemeClr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2" y="2420358"/>
            <a:ext cx="3655529" cy="3439416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D5ED639F-D201-3B1B-B406-82784FFF9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36516"/>
              </p:ext>
            </p:extLst>
          </p:nvPr>
        </p:nvGraphicFramePr>
        <p:xfrm>
          <a:off x="-1" y="1815548"/>
          <a:ext cx="7699513" cy="4200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3028">
                  <a:extLst>
                    <a:ext uri="{9D8B030D-6E8A-4147-A177-3AD203B41FA5}">
                      <a16:colId xmlns:a16="http://schemas.microsoft.com/office/drawing/2014/main" val="2056159293"/>
                    </a:ext>
                  </a:extLst>
                </a:gridCol>
                <a:gridCol w="1446485">
                  <a:extLst>
                    <a:ext uri="{9D8B030D-6E8A-4147-A177-3AD203B41FA5}">
                      <a16:colId xmlns:a16="http://schemas.microsoft.com/office/drawing/2014/main" val="1253624909"/>
                    </a:ext>
                  </a:extLst>
                </a:gridCol>
              </a:tblGrid>
              <a:tr h="525117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890605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Using 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45261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Train decision tree classifier and checking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86504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Using 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858955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XGBoost</a:t>
                      </a: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672210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 err="1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KNeighbours</a:t>
                      </a:r>
                      <a:endParaRPr lang="en-IN" b="0" i="0" dirty="0">
                        <a:solidFill>
                          <a:srgbClr val="212121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142581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SVM (</a:t>
                      </a:r>
                      <a:r>
                        <a:rPr lang="en-IN" b="0" i="0" dirty="0">
                          <a:solidFill>
                            <a:srgbClr val="111111"/>
                          </a:solidFill>
                          <a:effectLst/>
                          <a:latin typeface="Arial" panose="020B0604020202020204" pitchFamily="34" charset="0"/>
                        </a:rPr>
                        <a:t>Support Vector Machine</a:t>
                      </a: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063779"/>
                  </a:ext>
                </a:extLst>
              </a:tr>
              <a:tr h="525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="0" i="0" dirty="0">
                          <a:solidFill>
                            <a:srgbClr val="212121"/>
                          </a:solidFill>
                          <a:effectLst/>
                          <a:latin typeface="Roboto" panose="02000000000000000000" pitchFamily="2" charset="0"/>
                        </a:rPr>
                        <a:t>AdaBoost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25693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34C4D85-93B8-CCB1-8F66-BD90170F7EFD}"/>
              </a:ext>
            </a:extLst>
          </p:cNvPr>
          <p:cNvSpPr/>
          <p:nvPr/>
        </p:nvSpPr>
        <p:spPr>
          <a:xfrm>
            <a:off x="1550505" y="6255026"/>
            <a:ext cx="7421218" cy="602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Note :- SVM have good Accuracy and it is almost reach 69%</a:t>
            </a:r>
            <a:endParaRPr lang="en-IN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406EBF-D425-4443-A81E-664BE479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593367"/>
            <a:ext cx="10761483" cy="763600"/>
          </a:xfrm>
        </p:spPr>
        <p:txBody>
          <a:bodyPr/>
          <a:lstStyle/>
          <a:p>
            <a:r>
              <a:rPr lang="en-US" sz="5400" b="1" dirty="0"/>
              <a:t>TEAM MEMBERS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B0E95-0A65-4CD7-9F2F-12F3E5F13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288" y="1536633"/>
            <a:ext cx="3825634" cy="45552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Secular One"/>
              </a:rPr>
              <a:t>Hanumandas 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Secular One"/>
              </a:rPr>
              <a:t>Shital </a:t>
            </a:r>
            <a:r>
              <a:rPr lang="en-US" sz="2800" b="1" dirty="0" err="1">
                <a:solidFill>
                  <a:schemeClr val="tx2"/>
                </a:solidFill>
                <a:latin typeface="Secular One"/>
              </a:rPr>
              <a:t>Auti</a:t>
            </a:r>
            <a:endParaRPr lang="en-US" sz="2800" b="1" dirty="0">
              <a:solidFill>
                <a:schemeClr val="tx2"/>
              </a:solidFill>
              <a:latin typeface="Secular O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Secular One"/>
              </a:rPr>
              <a:t>Rahul </a:t>
            </a:r>
            <a:r>
              <a:rPr lang="en-US" sz="2800" b="1" dirty="0" err="1">
                <a:solidFill>
                  <a:schemeClr val="tx2"/>
                </a:solidFill>
                <a:latin typeface="Secular One"/>
              </a:rPr>
              <a:t>Kakar</a:t>
            </a:r>
            <a:endParaRPr lang="en-US" sz="2800" b="1" dirty="0">
              <a:solidFill>
                <a:schemeClr val="tx2"/>
              </a:solidFill>
              <a:latin typeface="Secular O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Secular One"/>
              </a:rPr>
              <a:t>Pooja </a:t>
            </a:r>
            <a:r>
              <a:rPr lang="en-US" sz="2800" b="1" dirty="0" err="1">
                <a:solidFill>
                  <a:schemeClr val="tx2"/>
                </a:solidFill>
                <a:latin typeface="Secular One"/>
              </a:rPr>
              <a:t>Midage</a:t>
            </a:r>
            <a:endParaRPr lang="en-US" sz="2800" b="1" dirty="0">
              <a:solidFill>
                <a:schemeClr val="tx2"/>
              </a:solidFill>
              <a:latin typeface="Secular O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2"/>
                </a:solidFill>
                <a:latin typeface="Secular One"/>
              </a:rPr>
              <a:t>Mandara</a:t>
            </a:r>
            <a:r>
              <a:rPr lang="en-US" sz="2800" b="1" dirty="0">
                <a:solidFill>
                  <a:schemeClr val="tx2"/>
                </a:solidFill>
                <a:latin typeface="Secular One"/>
              </a:rPr>
              <a:t> 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  <a:latin typeface="Secular One"/>
              </a:rPr>
              <a:t>Prayag Bhoir</a:t>
            </a:r>
            <a:endParaRPr lang="en-US" sz="2800" dirty="0">
              <a:solidFill>
                <a:schemeClr val="tx2"/>
              </a:solidFill>
              <a:latin typeface="Secular O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BE4A4-193F-470E-B83E-0D1C5BA8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352" y="1213231"/>
            <a:ext cx="7661360" cy="487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1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442" y="3264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Deployment</a:t>
            </a:r>
            <a:endParaRPr lang="en-IN" sz="600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442" y="1652052"/>
            <a:ext cx="10515600" cy="4898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05" y="504235"/>
            <a:ext cx="1214119" cy="9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2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8313" y="347729"/>
            <a:ext cx="7898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Final Output </a:t>
            </a:r>
            <a:endParaRPr lang="en-IN" sz="4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F16213-4A20-E422-EAB3-58A888E19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574"/>
            <a:ext cx="121920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0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53" y="850007"/>
            <a:ext cx="8778240" cy="5325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7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D5BE45-A99C-4A4B-8688-559E752DD7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5" b="89961" l="9973" r="89982">
                        <a14:foregroundMark x1="77391" y1="23648" x2="77391" y2="23648"/>
                        <a14:foregroundMark x1="73497" y1="17736" x2="73497" y2="17736"/>
                        <a14:foregroundMark x1="80487" y1="13832" x2="80487" y2="13832"/>
                        <a14:foregroundMark x1="79417" y1="17736" x2="79417" y2="17736"/>
                        <a14:foregroundMark x1="80009" y1="20468" x2="80009" y2="20468"/>
                        <a14:foregroundMark x1="79964" y1="24651" x2="79964" y2="24651"/>
                        <a14:foregroundMark x1="75774" y1="17568" x2="75774" y2="17568"/>
                        <a14:foregroundMark x1="77892" y1="17791" x2="77892" y2="17791"/>
                        <a14:foregroundMark x1="77709" y1="16676" x2="77709" y2="16676"/>
                        <a14:foregroundMark x1="75433" y1="16564" x2="75433" y2="16564"/>
                        <a14:foregroundMark x1="74863" y1="16453" x2="74863" y2="16453"/>
                        <a14:foregroundMark x1="74021" y1="16676" x2="74021" y2="16676"/>
                        <a14:foregroundMark x1="83652" y1="9147" x2="83652" y2="9147"/>
                        <a14:foregroundMark x1="80715" y1="11043" x2="80715" y2="11043"/>
                        <a14:foregroundMark x1="80806" y1="8589" x2="80806" y2="8589"/>
                        <a14:foregroundMark x1="80624" y1="8701" x2="80624" y2="8701"/>
                        <a14:foregroundMark x1="83197" y1="7585" x2="83197" y2="7585"/>
                        <a14:foregroundMark x1="83197" y1="11824" x2="83197" y2="11824"/>
                        <a14:foregroundMark x1="82946" y1="9593" x2="82946" y2="9593"/>
                        <a14:foregroundMark x1="82696" y1="13832" x2="82696" y2="13832"/>
                        <a14:foregroundMark x1="83561" y1="18740" x2="83561" y2="18740"/>
                        <a14:foregroundMark x1="77778" y1="22197" x2="77778" y2="22197"/>
                        <a14:foregroundMark x1="75888" y1="23313" x2="75888" y2="23313"/>
                        <a14:foregroundMark x1="73634" y1="22699" x2="73634" y2="22699"/>
                        <a14:foregroundMark x1="79508" y1="17791" x2="79508" y2="177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116" t="-24329" r="12443" b="62372"/>
          <a:stretch/>
        </p:blipFill>
        <p:spPr>
          <a:xfrm>
            <a:off x="1605280" y="1097280"/>
            <a:ext cx="10718800" cy="6029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7C7E8-1DB8-DFB6-4889-4EFE2E43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50503"/>
          </a:xfrm>
        </p:spPr>
        <p:txBody>
          <a:bodyPr/>
          <a:lstStyle/>
          <a:p>
            <a:pPr algn="ctr"/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Bernard MT Condensed" panose="02050806060905020404" pitchFamily="18" charset="0"/>
              </a:rPr>
              <a:t>Business Objective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80277-7096-3EB5-C824-7BC4BF746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5252"/>
            <a:ext cx="12192001" cy="4762990"/>
          </a:xfrm>
        </p:spPr>
        <p:txBody>
          <a:bodyPr/>
          <a:lstStyle/>
          <a:p>
            <a:r>
              <a:rPr lang="en-IN" sz="2800" b="1" dirty="0"/>
              <a:t>Data provided is related to Water Potability. The objective is to understand the underlying structure in your dataset and come up with a suitable Objective is to create a Machine learning which can help comes Water Potability.</a:t>
            </a:r>
          </a:p>
          <a:p>
            <a:pPr marL="0" indent="0">
              <a:buNone/>
            </a:pPr>
            <a:endParaRPr lang="en-IN" sz="2800" b="1" dirty="0"/>
          </a:p>
          <a:p>
            <a:r>
              <a:rPr lang="en-US" sz="2800" b="1" i="0" dirty="0">
                <a:solidFill>
                  <a:schemeClr val="tx2"/>
                </a:solidFill>
                <a:effectLst/>
                <a:latin typeface="Söhne"/>
              </a:rPr>
              <a:t>To determine the potability of water by analyzing its physical</a:t>
            </a:r>
            <a:r>
              <a:rPr lang="en-US" sz="2800" b="1" dirty="0">
                <a:solidFill>
                  <a:schemeClr val="tx2"/>
                </a:solidFill>
                <a:latin typeface="Söhne"/>
              </a:rPr>
              <a:t> and</a:t>
            </a:r>
            <a:r>
              <a:rPr lang="en-US" sz="2800" b="1" i="0" dirty="0">
                <a:solidFill>
                  <a:schemeClr val="tx2"/>
                </a:solidFill>
                <a:effectLst/>
                <a:latin typeface="Söhne"/>
              </a:rPr>
              <a:t> chemical properties and ensuring it meets standard drinking water quality guidelines.</a:t>
            </a:r>
            <a:endParaRPr lang="en-IN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5435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table Water Standards | PB-1 Piping Systems">
            <a:extLst>
              <a:ext uri="{FF2B5EF4-FFF2-40B4-BE49-F238E27FC236}">
                <a16:creationId xmlns:a16="http://schemas.microsoft.com/office/drawing/2014/main" id="{C74DF002-26A6-992B-C28E-DF19D92D4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6679"/>
            <a:ext cx="12191999" cy="57713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67961F-B706-2302-C2B3-4B93CCEA9A82}"/>
              </a:ext>
            </a:extLst>
          </p:cNvPr>
          <p:cNvSpPr/>
          <p:nvPr/>
        </p:nvSpPr>
        <p:spPr>
          <a:xfrm>
            <a:off x="0" y="1"/>
            <a:ext cx="12191998" cy="10866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rPr>
              <a:t>WHAT IS WATER POTABILITY</a:t>
            </a:r>
          </a:p>
        </p:txBody>
      </p:sp>
    </p:spTree>
    <p:extLst>
      <p:ext uri="{BB962C8B-B14F-4D97-AF65-F5344CB8AC3E}">
        <p14:creationId xmlns:p14="http://schemas.microsoft.com/office/powerpoint/2010/main" val="616556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5B18-5552-FB50-990D-86D378D2C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50503"/>
          </a:xfr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5400" b="1" dirty="0">
                <a:solidFill>
                  <a:schemeClr val="bg2"/>
                </a:solidFill>
              </a:rPr>
              <a:t>TYPES OF WATER POTABILITY :- </a:t>
            </a:r>
            <a:endParaRPr lang="en-IN" sz="5400" b="1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6CF5A-68D3-EB95-0935-5201254E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50504"/>
            <a:ext cx="12192000" cy="5307495"/>
          </a:xfrm>
        </p:spPr>
        <p:txBody>
          <a:bodyPr/>
          <a:lstStyle/>
          <a:p>
            <a:r>
              <a:rPr lang="en-US" sz="3200" b="1" u="sng" dirty="0">
                <a:solidFill>
                  <a:schemeClr val="accent3">
                    <a:lumMod val="75000"/>
                  </a:schemeClr>
                </a:solidFill>
              </a:rPr>
              <a:t>There Are two Types of water Potability</a:t>
            </a:r>
          </a:p>
          <a:p>
            <a:pPr lvl="2"/>
            <a:r>
              <a:rPr lang="en-IN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NON-POTABLE WATER</a:t>
            </a:r>
            <a:r>
              <a:rPr lang="en-IN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IN" b="1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lvl="2"/>
            <a:r>
              <a:rPr lang="en-IN" sz="2400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POTABLE WATER</a:t>
            </a:r>
            <a:r>
              <a:rPr lang="en-IN" b="1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.</a:t>
            </a:r>
            <a:endParaRPr lang="en-IN" b="1" dirty="0">
              <a:solidFill>
                <a:srgbClr val="444444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B64D3C-6BB8-3BD0-FFD6-331AEE7B602B}"/>
              </a:ext>
            </a:extLst>
          </p:cNvPr>
          <p:cNvSpPr/>
          <p:nvPr/>
        </p:nvSpPr>
        <p:spPr>
          <a:xfrm>
            <a:off x="1" y="3644348"/>
            <a:ext cx="12191999" cy="80838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NON-PATABLE WATER</a:t>
            </a:r>
            <a:endParaRPr lang="en-IN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52F944-8E63-7262-D045-96B064AD5B5C}"/>
              </a:ext>
            </a:extLst>
          </p:cNvPr>
          <p:cNvSpPr/>
          <p:nvPr/>
        </p:nvSpPr>
        <p:spPr>
          <a:xfrm>
            <a:off x="0" y="4717776"/>
            <a:ext cx="12191998" cy="8083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Any water that has not been treated or tested.</a:t>
            </a:r>
            <a:endParaRPr lang="en-I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0DC5A4-EC6F-C6EF-12AC-B3AAF5CBE979}"/>
              </a:ext>
            </a:extLst>
          </p:cNvPr>
          <p:cNvSpPr/>
          <p:nvPr/>
        </p:nvSpPr>
        <p:spPr>
          <a:xfrm>
            <a:off x="0" y="5526159"/>
            <a:ext cx="12191997" cy="8083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Non-potable water should never be used to wash food or food ingredients.</a:t>
            </a:r>
            <a:endParaRPr lang="en-IN" sz="2400" b="1" dirty="0"/>
          </a:p>
        </p:txBody>
      </p:sp>
      <p:pic>
        <p:nvPicPr>
          <p:cNvPr id="2050" name="Picture 2" descr="Image result for non-potable water">
            <a:extLst>
              <a:ext uri="{FF2B5EF4-FFF2-40B4-BE49-F238E27FC236}">
                <a16:creationId xmlns:a16="http://schemas.microsoft.com/office/drawing/2014/main" id="{301E2D81-E7F9-65F4-D248-93101836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966" y="3644347"/>
            <a:ext cx="3260032" cy="188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80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3C7ED7-6F47-44FB-97A2-21479773C603}"/>
              </a:ext>
            </a:extLst>
          </p:cNvPr>
          <p:cNvSpPr txBox="1"/>
          <p:nvPr/>
        </p:nvSpPr>
        <p:spPr>
          <a:xfrm>
            <a:off x="0" y="121920"/>
            <a:ext cx="8701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</a:rPr>
              <a:t>PORTABLE WATER</a:t>
            </a:r>
            <a:endParaRPr lang="en-I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3AA3B-8E99-4001-8AA0-4C60826DF79C}"/>
              </a:ext>
            </a:extLst>
          </p:cNvPr>
          <p:cNvSpPr txBox="1"/>
          <p:nvPr/>
        </p:nvSpPr>
        <p:spPr>
          <a:xfrm>
            <a:off x="0" y="1164272"/>
            <a:ext cx="1219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111111"/>
                </a:solidFill>
                <a:latin typeface="Arial" panose="020B0604020202020204" pitchFamily="34" charset="0"/>
              </a:rPr>
              <a:t>water that is safe to drink or use for food preparation.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11111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It is filtered and treated properly and is finally free from all the contaminants and harmful bacteria.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Purification of water can be done by various processes like using UV filtered water purifier, reverse osmosis,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PH is an important parameter in evaluating the acid–base balance of water.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026" name="Picture 2" descr="Dollar Scarcity Hampers Potable Water Provision - FG | BizWatchNigeria.Ng">
            <a:extLst>
              <a:ext uri="{FF2B5EF4-FFF2-40B4-BE49-F238E27FC236}">
                <a16:creationId xmlns:a16="http://schemas.microsoft.com/office/drawing/2014/main" id="{21B06980-12F1-CDFE-8A58-68A21D1F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113" y="0"/>
            <a:ext cx="3882887" cy="190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Potable Water Concept? (Story of Worthy 0.024%)">
            <a:extLst>
              <a:ext uri="{FF2B5EF4-FFF2-40B4-BE49-F238E27FC236}">
                <a16:creationId xmlns:a16="http://schemas.microsoft.com/office/drawing/2014/main" id="{5BC7A5D3-8DF6-FB94-DA6E-BA950F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991"/>
            <a:ext cx="12192000" cy="233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92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>
            <a:extLst>
              <a:ext uri="{FF2B5EF4-FFF2-40B4-BE49-F238E27FC236}">
                <a16:creationId xmlns:a16="http://schemas.microsoft.com/office/drawing/2014/main" id="{8B699D17-E6A2-4C6A-AD33-82880AB11E55}"/>
              </a:ext>
            </a:extLst>
          </p:cNvPr>
          <p:cNvSpPr/>
          <p:nvPr/>
        </p:nvSpPr>
        <p:spPr>
          <a:xfrm>
            <a:off x="4671009" y="1777526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0137770-18FC-4F6C-AA25-8089639DD2ED}"/>
              </a:ext>
            </a:extLst>
          </p:cNvPr>
          <p:cNvSpPr/>
          <p:nvPr/>
        </p:nvSpPr>
        <p:spPr>
          <a:xfrm>
            <a:off x="4020769" y="3393438"/>
            <a:ext cx="838302" cy="722308"/>
          </a:xfrm>
          <a:prstGeom prst="hexagon">
            <a:avLst>
              <a:gd name="adj" fmla="val 28900"/>
              <a:gd name="vf" fmla="val 11547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8BD639BD-A46E-4651-A5A5-A56B6A58D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1367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4E39850E-3A2B-4BB1-984A-B98B872E2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63" y="2616847"/>
            <a:ext cx="1553182" cy="15531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A18E69-28E1-41C6-A655-B61E3BE36B89}"/>
              </a:ext>
            </a:extLst>
          </p:cNvPr>
          <p:cNvSpPr txBox="1"/>
          <p:nvPr/>
        </p:nvSpPr>
        <p:spPr>
          <a:xfrm>
            <a:off x="132080" y="0"/>
            <a:ext cx="11816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2776"/>
                </a:solidFill>
              </a:rPr>
              <a:t>Project Architecture / Project Flow</a:t>
            </a:r>
            <a:endParaRPr lang="en-US" sz="4400" dirty="0"/>
          </a:p>
          <a:p>
            <a:pPr algn="ctr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73136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F581AEFB-D4E1-0188-5BB6-4544EF76C7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7186006"/>
              </p:ext>
            </p:extLst>
          </p:nvPr>
        </p:nvGraphicFramePr>
        <p:xfrm>
          <a:off x="1" y="1045228"/>
          <a:ext cx="12191998" cy="5926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1837FC-7BFF-4EAD-EFDB-17079B5F2BDF}"/>
              </a:ext>
            </a:extLst>
          </p:cNvPr>
          <p:cNvSpPr txBox="1"/>
          <p:nvPr/>
        </p:nvSpPr>
        <p:spPr>
          <a:xfrm>
            <a:off x="0" y="223187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Work Flow Of Our Project</a:t>
            </a:r>
            <a:endParaRPr lang="en-IN" sz="40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92862C-3E86-BB10-AF97-0511E19E6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307" y="1756589"/>
            <a:ext cx="1523126" cy="15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F5E69-C07E-3F6A-8759-743217E6FD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24" y="3554926"/>
            <a:ext cx="1895249" cy="11715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6F34B-3931-2B6A-9BF2-66329DE0C6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79" y="2232342"/>
            <a:ext cx="2112904" cy="1047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7BE55A-1B0C-BE87-33D0-1485B73BB1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19" y="3048000"/>
            <a:ext cx="1506294" cy="1414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119869-5622-C8AB-614B-7FD731E4AD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" y="4956312"/>
            <a:ext cx="1541172" cy="190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2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B333-E599-9E96-57A4-6A96F13E3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57738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b="1" u="sng" dirty="0">
                <a:solidFill>
                  <a:schemeClr val="accent1"/>
                </a:solidFill>
              </a:rPr>
              <a:t>Tools which are Used 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0248D-1AB7-B621-F1DA-FB77FA938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19" y="2044734"/>
            <a:ext cx="2857500" cy="1838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E72A3-B4C4-41A9-DBDF-603823AE8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143" y="1977956"/>
            <a:ext cx="2857500" cy="1904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3D4CD-CA68-6074-6A3E-91D20992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201" y="2199412"/>
            <a:ext cx="3338241" cy="1683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91D55-5AED-6396-7DA3-901A9C742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9" y="4607967"/>
            <a:ext cx="2857500" cy="1457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97ACF-5289-67FF-6E83-EAAC24493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93" y="4713984"/>
            <a:ext cx="2914650" cy="1457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3F9D9-817C-7CB1-0991-0B23A41F0B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776" y="4624628"/>
            <a:ext cx="3052665" cy="15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09923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World Water Day! Minitheme by Slidesgo">
  <a:themeElements>
    <a:clrScheme name="Simple Light">
      <a:dk1>
        <a:srgbClr val="191919"/>
      </a:dk1>
      <a:lt1>
        <a:srgbClr val="FFFFFF"/>
      </a:lt1>
      <a:dk2>
        <a:srgbClr val="4387CE"/>
      </a:dk2>
      <a:lt2>
        <a:srgbClr val="4223A5"/>
      </a:lt2>
      <a:accent1>
        <a:srgbClr val="43C7A3"/>
      </a:accent1>
      <a:accent2>
        <a:srgbClr val="FFD9A0"/>
      </a:accent2>
      <a:accent3>
        <a:srgbClr val="FFA187"/>
      </a:accent3>
      <a:accent4>
        <a:srgbClr val="FFFFFF"/>
      </a:accent4>
      <a:accent5>
        <a:srgbClr val="FFFFFF"/>
      </a:accent5>
      <a:accent6>
        <a:srgbClr val="FFFFFF"/>
      </a:accent6>
      <a:hlink>
        <a:srgbClr val="4223A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Happy World Water Day! Minitheme by Slidesgo</Template>
  <TotalTime>396</TotalTime>
  <Words>576</Words>
  <Application>Microsoft Office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Andalus</vt:lpstr>
      <vt:lpstr>Arial</vt:lpstr>
      <vt:lpstr>Arial Black</vt:lpstr>
      <vt:lpstr>Bebas Neue</vt:lpstr>
      <vt:lpstr>Bernard MT Condensed</vt:lpstr>
      <vt:lpstr>Calibri</vt:lpstr>
      <vt:lpstr>Didact Gothic</vt:lpstr>
      <vt:lpstr>Proxima Nova</vt:lpstr>
      <vt:lpstr>Roboto</vt:lpstr>
      <vt:lpstr>Secular One</vt:lpstr>
      <vt:lpstr>Söhne</vt:lpstr>
      <vt:lpstr>Wingdings</vt:lpstr>
      <vt:lpstr>Happy World Water Day! Minitheme by Slidesgo</vt:lpstr>
      <vt:lpstr>Slidesgo Final Pages</vt:lpstr>
      <vt:lpstr>P-188- GROUP-4</vt:lpstr>
      <vt:lpstr>TEAM MEMBERS</vt:lpstr>
      <vt:lpstr>Business Objective</vt:lpstr>
      <vt:lpstr>PowerPoint Presentation</vt:lpstr>
      <vt:lpstr>TYPES OF WATER POTABILITY :- </vt:lpstr>
      <vt:lpstr>PowerPoint Presentation</vt:lpstr>
      <vt:lpstr>PowerPoint Presentation</vt:lpstr>
      <vt:lpstr>PowerPoint Presentation</vt:lpstr>
      <vt:lpstr> Tools which are Used :</vt:lpstr>
      <vt:lpstr>Exploratory Data Analysis (EDA)</vt:lpstr>
      <vt:lpstr>PowerPoint Presentation</vt:lpstr>
      <vt:lpstr>DATA</vt:lpstr>
      <vt:lpstr>PowerPoint Presentation</vt:lpstr>
      <vt:lpstr>Information on Data</vt:lpstr>
      <vt:lpstr>Potability Accuracy Analysis</vt:lpstr>
      <vt:lpstr>Histogram / Box- plot</vt:lpstr>
      <vt:lpstr>MODEL BUILDING</vt:lpstr>
      <vt:lpstr>Model Building method which were used are</vt:lpstr>
      <vt:lpstr>Model Evaluation</vt:lpstr>
      <vt:lpstr>Model Deployment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P-188- GROUP-4</dc:title>
  <dc:creator>hanumandas tiwari</dc:creator>
  <cp:lastModifiedBy>hanumandas tiwari</cp:lastModifiedBy>
  <cp:revision>33</cp:revision>
  <dcterms:created xsi:type="dcterms:W3CDTF">2023-01-30T10:40:33Z</dcterms:created>
  <dcterms:modified xsi:type="dcterms:W3CDTF">2023-02-01T07:17:02Z</dcterms:modified>
</cp:coreProperties>
</file>